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harts/chart6.xml" ContentType="application/vnd.openxmlformats-officedocument.drawingml.chart+xml"/>
  <Override PartName="/ppt/charts/chart5.xml" ContentType="application/vnd.openxmlformats-officedocument.drawingml.chart+xml"/>
  <Override PartName="/ppt/charts/chart4.xml" ContentType="application/vnd.openxmlformats-officedocument.drawingml.chart+xml"/>
  <Override PartName="/ppt/charts/chart3.xml" ContentType="application/vnd.openxmlformats-officedocument.drawingml.chart+xml"/>
  <Override PartName="/ppt/charts/chart1.xml" ContentType="application/vnd.openxmlformats-officedocument.drawingml.chart+xml"/>
  <Override PartName="/ppt/charts/chart2.xml" ContentType="application/vnd.openxmlformats-officedocument.drawingml.chart+xml"/>
  <Override PartName="/ppt/media/image6.png" ContentType="image/png"/>
  <Override PartName="/ppt/media/image5.png" ContentType="image/png"/>
  <Override PartName="/ppt/media/image8.png" ContentType="image/png"/>
  <Override PartName="/ppt/media/image4.wmf" ContentType="image/x-wmf"/>
  <Override PartName="/ppt/media/image7.wmf" ContentType="image/x-wmf"/>
  <Override PartName="/ppt/media/image3.wmf" ContentType="image/x-wmf"/>
  <Override PartName="/ppt/media/image1.wmf" ContentType="image/x-wmf"/>
  <Override PartName="/ppt/media/image2.wmf" ContentType="image/x-wmf"/>
  <Override PartName="/ppt/media/image9.wmf" ContentType="image/x-wmf"/>
  <Override PartName="/ppt/media/image10.wmf" ContentType="image/x-wmf"/>
  <Override PartName="/ppt/media/image17.png" ContentType="image/png"/>
  <Override PartName="/ppt/media/image16.png" ContentType="image/png"/>
  <Override PartName="/ppt/media/image15.png" ContentType="image/png"/>
  <Override PartName="/ppt/media/image13.png" ContentType="image/png"/>
  <Override PartName="/ppt/media/image14.png" ContentType="image/png"/>
  <Override PartName="/ppt/media/image11.png" ContentType="image/png"/>
  <Override PartName="/ppt/media/image12.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stacked"/>
        <c:varyColors val="0"/>
        <c:ser>
          <c:idx val="0"/>
          <c:order val="0"/>
          <c:tx>
            <c:strRef>
              <c:f>label 0</c:f>
              <c:strCache>
                <c:ptCount val="1"/>
                <c:pt idx="0">
                  <c:v>Series 1</c:v>
                </c:pt>
              </c:strCache>
            </c:strRef>
          </c:tx>
          <c:spPr>
            <a:solidFill>
              <a:srgbClr val="393762"/>
            </a:solidFill>
            <a:ln>
              <a:noFill/>
            </a:ln>
          </c:spPr>
          <c:invertIfNegative val="0"/>
          <c:dLbls>
            <c:numFmt formatCode="General" sourceLinked="1"/>
            <c:txPr>
              <a:bodyPr/>
              <a:lstStyle/>
              <a:p>
                <a:pPr>
                  <a:defRPr b="0" sz="1000" spc="-1" strike="noStrike">
                    <a:solidFill>
                      <a:srgbClr val="000000"/>
                    </a:solidFill>
                    <a:latin typeface="Segoe UI"/>
                  </a:defRPr>
                </a:pPr>
              </a:p>
            </c:txPr>
            <c:dLblPos val="ctr"/>
            <c:showLegendKey val="0"/>
            <c:showVal val="0"/>
            <c:showCatName val="0"/>
            <c:showSerName val="0"/>
            <c:showPercent val="0"/>
            <c:showLeaderLines val="0"/>
          </c:dLbls>
          <c:cat>
            <c:strRef>
              <c:f>categories</c:f>
              <c:strCache>
                <c:ptCount val="4"/>
                <c:pt idx="0">
                  <c:v>Category 1</c:v>
                </c:pt>
                <c:pt idx="1">
                  <c:v>Category 2</c:v>
                </c:pt>
                <c:pt idx="2">
                  <c:v>Category 3</c:v>
                </c:pt>
                <c:pt idx="3">
                  <c:v>Category 4</c:v>
                </c:pt>
              </c:strCache>
            </c:strRef>
          </c:cat>
          <c:val>
            <c:numRef>
              <c:f>0</c:f>
              <c:numCache>
                <c:formatCode>General</c:formatCode>
                <c:ptCount val="4"/>
                <c:pt idx="0">
                  <c:v>4.3</c:v>
                </c:pt>
                <c:pt idx="1">
                  <c:v>2.5</c:v>
                </c:pt>
                <c:pt idx="2">
                  <c:v>3.5</c:v>
                </c:pt>
                <c:pt idx="3">
                  <c:v>4.5</c:v>
                </c:pt>
              </c:numCache>
            </c:numRef>
          </c:val>
        </c:ser>
        <c:ser>
          <c:idx val="1"/>
          <c:order val="1"/>
          <c:tx>
            <c:strRef>
              <c:f>label 1</c:f>
              <c:strCache>
                <c:ptCount val="1"/>
                <c:pt idx="0">
                  <c:v>Series 2</c:v>
                </c:pt>
              </c:strCache>
            </c:strRef>
          </c:tx>
          <c:spPr>
            <a:solidFill>
              <a:srgbClr val="e48592"/>
            </a:solidFill>
            <a:ln>
              <a:noFill/>
            </a:ln>
          </c:spPr>
          <c:invertIfNegative val="0"/>
          <c:dLbls>
            <c:numFmt formatCode="General" sourceLinked="1"/>
            <c:txPr>
              <a:bodyPr/>
              <a:lstStyle/>
              <a:p>
                <a:pPr>
                  <a:defRPr b="0" sz="1000" spc="-1" strike="noStrike">
                    <a:solidFill>
                      <a:srgbClr val="000000"/>
                    </a:solidFill>
                    <a:latin typeface="Segoe UI"/>
                  </a:defRPr>
                </a:pPr>
              </a:p>
            </c:txPr>
            <c:dLblPos val="ctr"/>
            <c:showLegendKey val="0"/>
            <c:showVal val="0"/>
            <c:showCatName val="0"/>
            <c:showSerName val="0"/>
            <c:showPercent val="0"/>
            <c:showLeaderLines val="0"/>
          </c:dLbls>
          <c:cat>
            <c:strRef>
              <c:f>categories</c:f>
              <c:strCache>
                <c:ptCount val="4"/>
                <c:pt idx="0">
                  <c:v>Category 1</c:v>
                </c:pt>
                <c:pt idx="1">
                  <c:v>Category 2</c:v>
                </c:pt>
                <c:pt idx="2">
                  <c:v>Category 3</c:v>
                </c:pt>
                <c:pt idx="3">
                  <c:v>Category 4</c:v>
                </c:pt>
              </c:strCache>
            </c:strRef>
          </c:cat>
          <c:val>
            <c:numRef>
              <c:f>1</c:f>
              <c:numCache>
                <c:formatCode>General</c:formatCode>
                <c:ptCount val="4"/>
                <c:pt idx="0">
                  <c:v>2.4</c:v>
                </c:pt>
                <c:pt idx="1">
                  <c:v>4.4</c:v>
                </c:pt>
                <c:pt idx="2">
                  <c:v>1.8</c:v>
                </c:pt>
                <c:pt idx="3">
                  <c:v>2.8</c:v>
                </c:pt>
              </c:numCache>
            </c:numRef>
          </c:val>
        </c:ser>
        <c:ser>
          <c:idx val="2"/>
          <c:order val="2"/>
          <c:tx>
            <c:strRef>
              <c:f>label 2</c:f>
              <c:strCache>
                <c:ptCount val="1"/>
                <c:pt idx="0">
                  <c:v>Series 3</c:v>
                </c:pt>
              </c:strCache>
            </c:strRef>
          </c:tx>
          <c:spPr>
            <a:solidFill>
              <a:srgbClr val="c779d0"/>
            </a:solidFill>
            <a:ln>
              <a:noFill/>
            </a:ln>
          </c:spPr>
          <c:invertIfNegative val="0"/>
          <c:dLbls>
            <c:numFmt formatCode="General" sourceLinked="1"/>
            <c:txPr>
              <a:bodyPr/>
              <a:lstStyle/>
              <a:p>
                <a:pPr>
                  <a:defRPr b="0" sz="1000" spc="-1" strike="noStrike">
                    <a:solidFill>
                      <a:srgbClr val="000000"/>
                    </a:solidFill>
                    <a:latin typeface="Segoe UI"/>
                  </a:defRPr>
                </a:pPr>
              </a:p>
            </c:txPr>
            <c:dLblPos val="ctr"/>
            <c:showLegendKey val="0"/>
            <c:showVal val="0"/>
            <c:showCatName val="0"/>
            <c:showSerName val="0"/>
            <c:showPercent val="0"/>
            <c:showLeaderLines val="0"/>
          </c:dLbls>
          <c:cat>
            <c:strRef>
              <c:f>categories</c:f>
              <c:strCache>
                <c:ptCount val="4"/>
                <c:pt idx="0">
                  <c:v>Category 1</c:v>
                </c:pt>
                <c:pt idx="1">
                  <c:v>Category 2</c:v>
                </c:pt>
                <c:pt idx="2">
                  <c:v>Category 3</c:v>
                </c:pt>
                <c:pt idx="3">
                  <c:v>Category 4</c:v>
                </c:pt>
              </c:strCache>
            </c:strRef>
          </c:cat>
          <c:val>
            <c:numRef>
              <c:f>2</c:f>
              <c:numCache>
                <c:formatCode>General</c:formatCode>
                <c:ptCount val="4"/>
                <c:pt idx="0">
                  <c:v>2</c:v>
                </c:pt>
                <c:pt idx="1">
                  <c:v>2</c:v>
                </c:pt>
                <c:pt idx="2">
                  <c:v>3</c:v>
                </c:pt>
                <c:pt idx="3">
                  <c:v>5</c:v>
                </c:pt>
              </c:numCache>
            </c:numRef>
          </c:val>
        </c:ser>
        <c:gapWidth val="150"/>
        <c:overlap val="100"/>
        <c:axId val="84209917"/>
        <c:axId val="80034893"/>
      </c:barChart>
      <c:catAx>
        <c:axId val="84209917"/>
        <c:scaling>
          <c:orientation val="minMax"/>
        </c:scaling>
        <c:delete val="0"/>
        <c:axPos val="b"/>
        <c:numFmt formatCode="DD/MM/YYYY" sourceLinked="1"/>
        <c:majorTickMark val="none"/>
        <c:minorTickMark val="none"/>
        <c:tickLblPos val="nextTo"/>
        <c:spPr>
          <a:ln w="9360">
            <a:solidFill>
              <a:srgbClr val="d9d9d9"/>
            </a:solidFill>
            <a:round/>
          </a:ln>
        </c:spPr>
        <c:txPr>
          <a:bodyPr/>
          <a:lstStyle/>
          <a:p>
            <a:pPr>
              <a:defRPr b="0" sz="1400" spc="-1" strike="noStrike">
                <a:solidFill>
                  <a:srgbClr val="000000"/>
                </a:solidFill>
                <a:latin typeface="Segoe UI"/>
              </a:defRPr>
            </a:pPr>
          </a:p>
        </c:txPr>
        <c:crossAx val="80034893"/>
        <c:crosses val="autoZero"/>
        <c:auto val="1"/>
        <c:lblAlgn val="ctr"/>
        <c:lblOffset val="100"/>
      </c:catAx>
      <c:valAx>
        <c:axId val="80034893"/>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6480">
            <a:noFill/>
          </a:ln>
        </c:spPr>
        <c:txPr>
          <a:bodyPr/>
          <a:lstStyle/>
          <a:p>
            <a:pPr>
              <a:defRPr b="0" sz="1400" spc="-1" strike="noStrike">
                <a:solidFill>
                  <a:srgbClr val="000000"/>
                </a:solidFill>
                <a:latin typeface="Segoe UI"/>
              </a:defRPr>
            </a:pPr>
          </a:p>
        </c:txPr>
        <c:crossAx val="84209917"/>
        <c:crosses val="autoZero"/>
      </c:valAx>
      <c:spPr>
        <a:noFill/>
        <a:ln>
          <a:noFill/>
        </a:ln>
      </c:spPr>
    </c:plotArea>
    <c:plotVisOnly val="1"/>
    <c:dispBlanksAs val="gap"/>
  </c:chart>
  <c:spPr>
    <a:no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view3D>
      <c:rotX val="30"/>
      <c:rotY val="0"/>
      <c:rAngAx val="0"/>
      <c:perspective val="30"/>
    </c:view3D>
    <c:floor>
      <c:spPr>
        <a:solidFill>
          <a:srgbClr val="d9d9d9"/>
        </a:solidFill>
        <a:ln>
          <a:noFill/>
        </a:ln>
      </c:spPr>
    </c:floor>
    <c:sideWall>
      <c:spPr>
        <a:solidFill>
          <a:srgbClr val="d9d9d9"/>
        </a:solidFill>
        <a:ln>
          <a:noFill/>
        </a:ln>
      </c:spPr>
    </c:sideWall>
    <c:backWall>
      <c:spPr>
        <a:solidFill>
          <a:srgbClr val="d9d9d9"/>
        </a:solidFill>
        <a:ln>
          <a:noFill/>
        </a:ln>
      </c:spPr>
    </c:backWall>
    <c:plotArea>
      <c:pie3DChart>
        <c:varyColors val="1"/>
        <c:ser>
          <c:idx val="0"/>
          <c:order val="0"/>
          <c:tx>
            <c:strRef>
              <c:f>label 0</c:f>
              <c:strCache>
                <c:ptCount val="1"/>
                <c:pt idx="0">
                  <c:v>Sales</c:v>
                </c:pt>
              </c:strCache>
            </c:strRef>
          </c:tx>
          <c:spPr>
            <a:solidFill>
              <a:srgbClr val="4472c4"/>
            </a:solidFill>
            <a:ln>
              <a:noFill/>
            </a:ln>
          </c:spPr>
          <c:explosion val="0"/>
          <c:dPt>
            <c:idx val="0"/>
            <c:spPr>
              <a:solidFill>
                <a:srgbClr val="393762"/>
              </a:solidFill>
              <a:ln w="25560">
                <a:noFill/>
              </a:ln>
            </c:spPr>
          </c:dPt>
          <c:dPt>
            <c:idx val="1"/>
            <c:spPr>
              <a:solidFill>
                <a:srgbClr val="e48592"/>
              </a:solidFill>
              <a:ln w="25560">
                <a:noFill/>
              </a:ln>
            </c:spPr>
          </c:dPt>
          <c:dPt>
            <c:idx val="2"/>
            <c:spPr>
              <a:solidFill>
                <a:srgbClr val="c779d0"/>
              </a:solidFill>
              <a:ln w="25560">
                <a:noFill/>
              </a:ln>
            </c:spPr>
          </c:dPt>
          <c:dLbls>
            <c:numFmt formatCode="General" sourceLinked="1"/>
            <c:dLbl>
              <c:idx val="0"/>
              <c:txPr>
                <a:bodyPr/>
                <a:lstStyle/>
                <a:p>
                  <a:pPr>
                    <a:defRPr b="0" sz="1000" spc="-1" strike="noStrike">
                      <a:solidFill>
                        <a:srgbClr val="000000"/>
                      </a:solidFill>
                      <a:latin typeface="Segoe UI"/>
                    </a:defRPr>
                  </a:pPr>
                </a:p>
              </c:txPr>
              <c:dLblPos val="bestFit"/>
              <c:showLegendKey val="0"/>
              <c:showVal val="0"/>
              <c:showCatName val="0"/>
              <c:showSerName val="0"/>
              <c:showPercent val="0"/>
            </c:dLbl>
            <c:dLbl>
              <c:idx val="1"/>
              <c:txPr>
                <a:bodyPr/>
                <a:lstStyle/>
                <a:p>
                  <a:pPr>
                    <a:defRPr b="0" sz="1000" spc="-1" strike="noStrike">
                      <a:solidFill>
                        <a:srgbClr val="000000"/>
                      </a:solidFill>
                      <a:latin typeface="Segoe UI"/>
                    </a:defRPr>
                  </a:pPr>
                </a:p>
              </c:txPr>
              <c:dLblPos val="bestFit"/>
              <c:showLegendKey val="0"/>
              <c:showVal val="0"/>
              <c:showCatName val="0"/>
              <c:showSerName val="0"/>
              <c:showPercent val="0"/>
            </c:dLbl>
            <c:dLbl>
              <c:idx val="2"/>
              <c:txPr>
                <a:bodyPr/>
                <a:lstStyle/>
                <a:p>
                  <a:pPr>
                    <a:defRPr b="0" sz="1000" spc="-1" strike="noStrike">
                      <a:solidFill>
                        <a:srgbClr val="000000"/>
                      </a:solidFill>
                      <a:latin typeface="Segoe UI"/>
                    </a:defRPr>
                  </a:pPr>
                </a:p>
              </c:txPr>
              <c:dLblPos val="bestFit"/>
              <c:showLegendKey val="0"/>
              <c:showVal val="0"/>
              <c:showCatName val="0"/>
              <c:showSerName val="0"/>
              <c:showPercent val="0"/>
            </c:dLbl>
            <c:txPr>
              <a:bodyPr/>
              <a:lstStyle/>
              <a:p>
                <a:pPr>
                  <a:defRPr b="0" sz="1000" spc="-1" strike="noStrike">
                    <a:solidFill>
                      <a:srgbClr val="000000"/>
                    </a:solidFill>
                    <a:latin typeface="Segoe UI"/>
                  </a:defRPr>
                </a:pPr>
              </a:p>
            </c:txPr>
            <c:dLblPos val="bestFit"/>
            <c:showLegendKey val="0"/>
            <c:showVal val="0"/>
            <c:showCatName val="0"/>
            <c:showSerName val="0"/>
            <c:showPercent val="0"/>
            <c:showLeaderLines val="0"/>
          </c:dLbls>
          <c:cat>
            <c:strRef>
              <c:f>categories</c:f>
              <c:strCache>
                <c:ptCount val="3"/>
                <c:pt idx="0">
                  <c:v>1st Qtr</c:v>
                </c:pt>
                <c:pt idx="1">
                  <c:v>2nd Qtr</c:v>
                </c:pt>
                <c:pt idx="2">
                  <c:v>3rd Qtr</c:v>
                </c:pt>
              </c:strCache>
            </c:strRef>
          </c:cat>
          <c:val>
            <c:numRef>
              <c:f>0</c:f>
              <c:numCache>
                <c:formatCode>General</c:formatCode>
                <c:ptCount val="3"/>
                <c:pt idx="0">
                  <c:v>8.2</c:v>
                </c:pt>
                <c:pt idx="1">
                  <c:v>3.2</c:v>
                </c:pt>
                <c:pt idx="2">
                  <c:v>1.4</c:v>
                </c:pt>
              </c:numCache>
            </c:numRef>
          </c:val>
        </c:ser>
      </c:pie3DChart>
    </c:plotArea>
    <c:plotVisOnly val="1"/>
    <c:dispBlanksAs val="gap"/>
  </c:chart>
  <c:spPr>
    <a:noFill/>
    <a:ln>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bar"/>
        <c:grouping val="clustered"/>
        <c:varyColors val="0"/>
        <c:ser>
          <c:idx val="0"/>
          <c:order val="0"/>
          <c:tx>
            <c:strRef>
              <c:f>label 0</c:f>
              <c:strCache>
                <c:ptCount val="1"/>
                <c:pt idx="0">
                  <c:v>Series 1</c:v>
                </c:pt>
              </c:strCache>
            </c:strRef>
          </c:tx>
          <c:spPr>
            <a:solidFill>
              <a:srgbClr val="393762"/>
            </a:solidFill>
            <a:ln>
              <a:noFill/>
            </a:ln>
          </c:spPr>
          <c:invertIfNegative val="0"/>
          <c:dLbls>
            <c:numFmt formatCode="General" sourceLinked="1"/>
            <c:txPr>
              <a:bodyPr/>
              <a:lstStyle/>
              <a:p>
                <a:pPr>
                  <a:defRPr b="0" sz="1000" spc="-1" strike="noStrike">
                    <a:solidFill>
                      <a:srgbClr val="000000"/>
                    </a:solidFill>
                    <a:latin typeface="Segoe UI"/>
                  </a:defRPr>
                </a:pPr>
              </a:p>
            </c:txPr>
            <c:dLblPos val="outEnd"/>
            <c:showLegendKey val="0"/>
            <c:showVal val="0"/>
            <c:showCatName val="0"/>
            <c:showSerName val="0"/>
            <c:showPercent val="0"/>
            <c:showLeaderLines val="0"/>
          </c:dLbls>
          <c:cat>
            <c:strRef>
              <c:f>categories</c:f>
              <c:strCache>
                <c:ptCount val="4"/>
                <c:pt idx="0">
                  <c:v>Category 1</c:v>
                </c:pt>
                <c:pt idx="1">
                  <c:v>Category 2</c:v>
                </c:pt>
                <c:pt idx="2">
                  <c:v>Category 3</c:v>
                </c:pt>
                <c:pt idx="3">
                  <c:v>Category 4</c:v>
                </c:pt>
              </c:strCache>
            </c:strRef>
          </c:cat>
          <c:val>
            <c:numRef>
              <c:f>0</c:f>
              <c:numCache>
                <c:formatCode>General</c:formatCode>
                <c:ptCount val="4"/>
                <c:pt idx="0">
                  <c:v>4.3</c:v>
                </c:pt>
                <c:pt idx="1">
                  <c:v>2.5</c:v>
                </c:pt>
                <c:pt idx="2">
                  <c:v>3.5</c:v>
                </c:pt>
                <c:pt idx="3">
                  <c:v>4.5</c:v>
                </c:pt>
              </c:numCache>
            </c:numRef>
          </c:val>
        </c:ser>
        <c:ser>
          <c:idx val="1"/>
          <c:order val="1"/>
          <c:tx>
            <c:strRef>
              <c:f>label 1</c:f>
              <c:strCache>
                <c:ptCount val="1"/>
                <c:pt idx="0">
                  <c:v>Series 2</c:v>
                </c:pt>
              </c:strCache>
            </c:strRef>
          </c:tx>
          <c:spPr>
            <a:solidFill>
              <a:srgbClr val="e48592"/>
            </a:solidFill>
            <a:ln>
              <a:noFill/>
            </a:ln>
          </c:spPr>
          <c:invertIfNegative val="0"/>
          <c:dLbls>
            <c:numFmt formatCode="General" sourceLinked="1"/>
            <c:txPr>
              <a:bodyPr/>
              <a:lstStyle/>
              <a:p>
                <a:pPr>
                  <a:defRPr b="0" sz="1000" spc="-1" strike="noStrike">
                    <a:solidFill>
                      <a:srgbClr val="000000"/>
                    </a:solidFill>
                    <a:latin typeface="Segoe UI"/>
                  </a:defRPr>
                </a:pPr>
              </a:p>
            </c:txPr>
            <c:dLblPos val="outEnd"/>
            <c:showLegendKey val="0"/>
            <c:showVal val="0"/>
            <c:showCatName val="0"/>
            <c:showSerName val="0"/>
            <c:showPercent val="0"/>
            <c:showLeaderLines val="0"/>
          </c:dLbls>
          <c:cat>
            <c:strRef>
              <c:f>categories</c:f>
              <c:strCache>
                <c:ptCount val="4"/>
                <c:pt idx="0">
                  <c:v>Category 1</c:v>
                </c:pt>
                <c:pt idx="1">
                  <c:v>Category 2</c:v>
                </c:pt>
                <c:pt idx="2">
                  <c:v>Category 3</c:v>
                </c:pt>
                <c:pt idx="3">
                  <c:v>Category 4</c:v>
                </c:pt>
              </c:strCache>
            </c:strRef>
          </c:cat>
          <c:val>
            <c:numRef>
              <c:f>1</c:f>
              <c:numCache>
                <c:formatCode>General</c:formatCode>
                <c:ptCount val="4"/>
                <c:pt idx="0">
                  <c:v>2.4</c:v>
                </c:pt>
                <c:pt idx="1">
                  <c:v>4.4</c:v>
                </c:pt>
                <c:pt idx="2">
                  <c:v>1.8</c:v>
                </c:pt>
                <c:pt idx="3">
                  <c:v>2.8</c:v>
                </c:pt>
              </c:numCache>
            </c:numRef>
          </c:val>
        </c:ser>
        <c:ser>
          <c:idx val="2"/>
          <c:order val="2"/>
          <c:tx>
            <c:strRef>
              <c:f>label 2</c:f>
              <c:strCache>
                <c:ptCount val="1"/>
                <c:pt idx="0">
                  <c:v>Series 3</c:v>
                </c:pt>
              </c:strCache>
            </c:strRef>
          </c:tx>
          <c:spPr>
            <a:solidFill>
              <a:srgbClr val="c779d0"/>
            </a:solidFill>
            <a:ln>
              <a:noFill/>
            </a:ln>
          </c:spPr>
          <c:invertIfNegative val="0"/>
          <c:dLbls>
            <c:numFmt formatCode="General" sourceLinked="1"/>
            <c:txPr>
              <a:bodyPr/>
              <a:lstStyle/>
              <a:p>
                <a:pPr>
                  <a:defRPr b="0" sz="1000" spc="-1" strike="noStrike">
                    <a:solidFill>
                      <a:srgbClr val="000000"/>
                    </a:solidFill>
                    <a:latin typeface="Segoe UI"/>
                  </a:defRPr>
                </a:pPr>
              </a:p>
            </c:txPr>
            <c:dLblPos val="outEnd"/>
            <c:showLegendKey val="0"/>
            <c:showVal val="0"/>
            <c:showCatName val="0"/>
            <c:showSerName val="0"/>
            <c:showPercent val="0"/>
            <c:showLeaderLines val="0"/>
          </c:dLbls>
          <c:cat>
            <c:strRef>
              <c:f>categories</c:f>
              <c:strCache>
                <c:ptCount val="4"/>
                <c:pt idx="0">
                  <c:v>Category 1</c:v>
                </c:pt>
                <c:pt idx="1">
                  <c:v>Category 2</c:v>
                </c:pt>
                <c:pt idx="2">
                  <c:v>Category 3</c:v>
                </c:pt>
                <c:pt idx="3">
                  <c:v>Category 4</c:v>
                </c:pt>
              </c:strCache>
            </c:strRef>
          </c:cat>
          <c:val>
            <c:numRef>
              <c:f>2</c:f>
              <c:numCache>
                <c:formatCode>General</c:formatCode>
                <c:ptCount val="4"/>
                <c:pt idx="0">
                  <c:v>2</c:v>
                </c:pt>
                <c:pt idx="1">
                  <c:v>2</c:v>
                </c:pt>
                <c:pt idx="2">
                  <c:v>3</c:v>
                </c:pt>
                <c:pt idx="3">
                  <c:v>5</c:v>
                </c:pt>
              </c:numCache>
            </c:numRef>
          </c:val>
        </c:ser>
        <c:gapWidth val="182"/>
        <c:overlap val="0"/>
        <c:axId val="24058019"/>
        <c:axId val="89019422"/>
      </c:barChart>
      <c:catAx>
        <c:axId val="24058019"/>
        <c:scaling>
          <c:orientation val="minMax"/>
        </c:scaling>
        <c:delete val="0"/>
        <c:axPos val="b"/>
        <c:numFmt formatCode="DD/MM/YYYY" sourceLinked="1"/>
        <c:majorTickMark val="none"/>
        <c:minorTickMark val="none"/>
        <c:tickLblPos val="nextTo"/>
        <c:spPr>
          <a:ln w="9360">
            <a:solidFill>
              <a:srgbClr val="d9d9d9"/>
            </a:solidFill>
            <a:round/>
          </a:ln>
        </c:spPr>
        <c:txPr>
          <a:bodyPr/>
          <a:lstStyle/>
          <a:p>
            <a:pPr>
              <a:defRPr b="0" sz="1200" spc="-1" strike="noStrike">
                <a:solidFill>
                  <a:srgbClr val="000000"/>
                </a:solidFill>
                <a:latin typeface="Segoe UI"/>
              </a:defRPr>
            </a:pPr>
          </a:p>
        </c:txPr>
        <c:crossAx val="89019422"/>
        <c:crosses val="autoZero"/>
        <c:auto val="1"/>
        <c:lblAlgn val="ctr"/>
        <c:lblOffset val="100"/>
      </c:catAx>
      <c:valAx>
        <c:axId val="89019422"/>
        <c:scaling>
          <c:orientation val="minMax"/>
          <c:max val="5"/>
        </c:scaling>
        <c:delete val="0"/>
        <c:axPos val="l"/>
        <c:majorGridlines>
          <c:spPr>
            <a:ln w="9360">
              <a:solidFill>
                <a:srgbClr val="d9d9d9"/>
              </a:solidFill>
              <a:round/>
            </a:ln>
          </c:spPr>
        </c:majorGridlines>
        <c:numFmt formatCode="General" sourceLinked="0"/>
        <c:majorTickMark val="none"/>
        <c:minorTickMark val="none"/>
        <c:tickLblPos val="nextTo"/>
        <c:spPr>
          <a:ln w="6480">
            <a:noFill/>
          </a:ln>
        </c:spPr>
        <c:txPr>
          <a:bodyPr/>
          <a:lstStyle/>
          <a:p>
            <a:pPr>
              <a:defRPr b="0" sz="1200" spc="-1" strike="noStrike">
                <a:solidFill>
                  <a:srgbClr val="000000"/>
                </a:solidFill>
                <a:latin typeface="Segoe UI"/>
              </a:defRPr>
            </a:pPr>
          </a:p>
        </c:txPr>
        <c:crossAx val="24058019"/>
        <c:crosses val="autoZero"/>
        <c:majorUnit val="1"/>
      </c:valAx>
      <c:spPr>
        <a:noFill/>
        <a:ln>
          <a:noFill/>
        </a:ln>
      </c:spPr>
    </c:plotArea>
    <c:plotVisOnly val="1"/>
    <c:dispBlanksAs val="gap"/>
  </c:chart>
  <c:spPr>
    <a:noFill/>
    <a:ln>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plotArea>
      <c:areaChart>
        <c:grouping val="standard"/>
        <c:ser>
          <c:idx val="0"/>
          <c:order val="0"/>
          <c:tx>
            <c:strRef>
              <c:f>label 0</c:f>
              <c:strCache>
                <c:ptCount val="1"/>
                <c:pt idx="0">
                  <c:v>Series 2</c:v>
                </c:pt>
              </c:strCache>
            </c:strRef>
          </c:tx>
          <c:spPr>
            <a:solidFill>
              <a:srgbClr val="393762"/>
            </a:solidFill>
            <a:ln>
              <a:noFill/>
            </a:ln>
          </c:spPr>
          <c:dLbls>
            <c:numFmt formatCode="General" sourceLinked="1"/>
            <c:txPr>
              <a:bodyPr/>
              <a:lstStyle/>
              <a:p>
                <a:pPr>
                  <a:defRPr b="0" sz="1000" spc="-1" strike="noStrike">
                    <a:solidFill>
                      <a:srgbClr val="000000"/>
                    </a:solidFill>
                    <a:latin typeface="Segoe UI"/>
                  </a:defRPr>
                </a:pPr>
              </a:p>
            </c:txPr>
            <c:showLegendKey val="0"/>
            <c:showVal val="0"/>
            <c:showCatName val="0"/>
            <c:showSerName val="0"/>
            <c:showPercent val="0"/>
            <c:showLeaderLines val="0"/>
          </c:dLbls>
          <c:cat>
            <c:strRef>
              <c:f>categories</c:f>
              <c:strCache>
                <c:ptCount val="5"/>
                <c:pt idx="0">
                  <c:v>1/5/2002</c:v>
                </c:pt>
                <c:pt idx="1">
                  <c:v>1/6/2002</c:v>
                </c:pt>
                <c:pt idx="2">
                  <c:v>1/7/2002</c:v>
                </c:pt>
                <c:pt idx="3">
                  <c:v>1/8/2002</c:v>
                </c:pt>
                <c:pt idx="4">
                  <c:v>1/9/2002</c:v>
                </c:pt>
              </c:strCache>
            </c:strRef>
          </c:cat>
          <c:val>
            <c:numRef>
              <c:f>0</c:f>
              <c:numCache>
                <c:formatCode>General</c:formatCode>
                <c:ptCount val="5"/>
                <c:pt idx="0">
                  <c:v>12</c:v>
                </c:pt>
                <c:pt idx="1">
                  <c:v>12</c:v>
                </c:pt>
                <c:pt idx="2">
                  <c:v>12</c:v>
                </c:pt>
                <c:pt idx="3">
                  <c:v>21</c:v>
                </c:pt>
                <c:pt idx="4">
                  <c:v>28</c:v>
                </c:pt>
              </c:numCache>
            </c:numRef>
          </c:val>
        </c:ser>
        <c:ser>
          <c:idx val="1"/>
          <c:order val="1"/>
          <c:tx>
            <c:strRef>
              <c:f>label 1</c:f>
              <c:strCache>
                <c:ptCount val="1"/>
                <c:pt idx="0">
                  <c:v>Series 1</c:v>
                </c:pt>
              </c:strCache>
            </c:strRef>
          </c:tx>
          <c:spPr>
            <a:solidFill>
              <a:srgbClr val="e48592"/>
            </a:solidFill>
            <a:ln>
              <a:noFill/>
            </a:ln>
          </c:spPr>
          <c:dLbls>
            <c:numFmt formatCode="General" sourceLinked="1"/>
            <c:txPr>
              <a:bodyPr/>
              <a:lstStyle/>
              <a:p>
                <a:pPr>
                  <a:defRPr b="0" sz="1000" spc="-1" strike="noStrike">
                    <a:solidFill>
                      <a:srgbClr val="000000"/>
                    </a:solidFill>
                    <a:latin typeface="Segoe UI"/>
                  </a:defRPr>
                </a:pPr>
              </a:p>
            </c:txPr>
            <c:showLegendKey val="0"/>
            <c:showVal val="0"/>
            <c:showCatName val="0"/>
            <c:showSerName val="0"/>
            <c:showPercent val="0"/>
            <c:showLeaderLines val="0"/>
          </c:dLbls>
          <c:cat>
            <c:strRef>
              <c:f>categories</c:f>
              <c:strCache>
                <c:ptCount val="5"/>
                <c:pt idx="0">
                  <c:v>1/5/2002</c:v>
                </c:pt>
                <c:pt idx="1">
                  <c:v>1/6/2002</c:v>
                </c:pt>
                <c:pt idx="2">
                  <c:v>1/7/2002</c:v>
                </c:pt>
                <c:pt idx="3">
                  <c:v>1/8/2002</c:v>
                </c:pt>
                <c:pt idx="4">
                  <c:v>1/9/2002</c:v>
                </c:pt>
              </c:strCache>
            </c:strRef>
          </c:cat>
          <c:val>
            <c:numRef>
              <c:f>1</c:f>
              <c:numCache>
                <c:formatCode>General</c:formatCode>
                <c:ptCount val="5"/>
                <c:pt idx="0">
                  <c:v>32</c:v>
                </c:pt>
                <c:pt idx="1">
                  <c:v>32</c:v>
                </c:pt>
                <c:pt idx="2">
                  <c:v>28</c:v>
                </c:pt>
                <c:pt idx="3">
                  <c:v>12</c:v>
                </c:pt>
                <c:pt idx="4">
                  <c:v>15</c:v>
                </c:pt>
              </c:numCache>
            </c:numRef>
          </c:val>
        </c:ser>
        <c:axId val="28601981"/>
        <c:axId val="95071713"/>
      </c:areaChart>
      <c:catAx>
        <c:axId val="28601981"/>
        <c:scaling>
          <c:orientation val="minMax"/>
        </c:scaling>
        <c:delete val="0"/>
        <c:axPos val="b"/>
        <c:numFmt formatCode="DD/MM/YYYY" sourceLinked="1"/>
        <c:majorTickMark val="out"/>
        <c:minorTickMark val="none"/>
        <c:tickLblPos val="nextTo"/>
        <c:spPr>
          <a:ln w="9360">
            <a:solidFill>
              <a:srgbClr val="d9d9d9"/>
            </a:solidFill>
            <a:round/>
          </a:ln>
        </c:spPr>
        <c:txPr>
          <a:bodyPr/>
          <a:lstStyle/>
          <a:p>
            <a:pPr>
              <a:defRPr b="0" sz="1197" spc="-1" strike="noStrike">
                <a:solidFill>
                  <a:srgbClr val="000000"/>
                </a:solidFill>
                <a:latin typeface="Segoe UI"/>
              </a:defRPr>
            </a:pPr>
          </a:p>
        </c:txPr>
        <c:crossAx val="95071713"/>
        <c:crosses val="autoZero"/>
        <c:auto val="1"/>
        <c:lblAlgn val="ctr"/>
        <c:lblOffset val="100"/>
      </c:catAx>
      <c:valAx>
        <c:axId val="95071713"/>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6480">
            <a:noFill/>
          </a:ln>
        </c:spPr>
        <c:txPr>
          <a:bodyPr/>
          <a:lstStyle/>
          <a:p>
            <a:pPr>
              <a:defRPr b="0" sz="1197" spc="-1" strike="noStrike">
                <a:solidFill>
                  <a:srgbClr val="000000"/>
                </a:solidFill>
                <a:latin typeface="Segoe UI"/>
              </a:defRPr>
            </a:pPr>
          </a:p>
        </c:txPr>
        <c:crossAx val="28601981"/>
        <c:crosses val="autoZero"/>
      </c:valAx>
      <c:spPr>
        <a:noFill/>
        <a:ln>
          <a:noFill/>
        </a:ln>
      </c:spPr>
    </c:plotArea>
    <c:plotVisOnly val="1"/>
    <c:dispBlanksAs val="zero"/>
  </c:chart>
  <c:spPr>
    <a:noFill/>
    <a:ln>
      <a:noFill/>
    </a:ln>
  </c:spPr>
</c:chartSpace>
</file>

<file path=ppt/charts/chart5.xml><?xml version="1.0" encoding="utf-8"?>
<c:chartSpace xmlns:c="http://schemas.openxmlformats.org/drawingml/2006/chart" xmlns:a="http://schemas.openxmlformats.org/drawingml/2006/main" xmlns:r="http://schemas.openxmlformats.org/officeDocument/2006/relationships">
  <c:lang val="en-US"/>
  <c:roundedCorners val="0"/>
  <c:chart>
    <c:plotArea>
      <c:radarChart>
        <c:radarStyle val="filled"/>
        <c:varyColors val="0"/>
        <c:ser>
          <c:idx val="0"/>
          <c:order val="0"/>
          <c:tx>
            <c:strRef>
              <c:f>label 0</c:f>
              <c:strCache>
                <c:ptCount val="1"/>
                <c:pt idx="0">
                  <c:v>Series 2</c:v>
                </c:pt>
              </c:strCache>
            </c:strRef>
          </c:tx>
          <c:spPr>
            <a:solidFill>
              <a:srgbClr val="e48592"/>
            </a:solidFill>
            <a:ln>
              <a:noFill/>
            </a:ln>
          </c:spPr>
          <c:dLbls>
            <c:numFmt formatCode="General" sourceLinked="1"/>
            <c:txPr>
              <a:bodyPr/>
              <a:lstStyle/>
              <a:p>
                <a:pPr>
                  <a:defRPr b="0" sz="1000" spc="-1" strike="noStrike">
                    <a:solidFill>
                      <a:srgbClr val="000000"/>
                    </a:solidFill>
                    <a:latin typeface="Segoe UI"/>
                  </a:defRPr>
                </a:pPr>
              </a:p>
            </c:txPr>
            <c:showLegendKey val="0"/>
            <c:showVal val="0"/>
            <c:showCatName val="0"/>
            <c:showSerName val="0"/>
            <c:showPercent val="0"/>
            <c:showLeaderLines val="0"/>
          </c:dLbls>
          <c:cat>
            <c:strRef>
              <c:f>categories</c:f>
              <c:strCache>
                <c:ptCount val="5"/>
                <c:pt idx="0">
                  <c:v>1/5/2002</c:v>
                </c:pt>
                <c:pt idx="1">
                  <c:v>1/6/2002</c:v>
                </c:pt>
                <c:pt idx="2">
                  <c:v>1/7/2002</c:v>
                </c:pt>
                <c:pt idx="3">
                  <c:v>1/8/2002</c:v>
                </c:pt>
                <c:pt idx="4">
                  <c:v>1/9/2002</c:v>
                </c:pt>
              </c:strCache>
            </c:strRef>
          </c:cat>
          <c:val>
            <c:numRef>
              <c:f>0</c:f>
              <c:numCache>
                <c:formatCode>General</c:formatCode>
                <c:ptCount val="5"/>
                <c:pt idx="0">
                  <c:v>12</c:v>
                </c:pt>
                <c:pt idx="1">
                  <c:v>12</c:v>
                </c:pt>
                <c:pt idx="2">
                  <c:v>12</c:v>
                </c:pt>
                <c:pt idx="3">
                  <c:v>21</c:v>
                </c:pt>
                <c:pt idx="4">
                  <c:v>28</c:v>
                </c:pt>
              </c:numCache>
            </c:numRef>
          </c:val>
        </c:ser>
        <c:ser>
          <c:idx val="1"/>
          <c:order val="1"/>
          <c:tx>
            <c:strRef>
              <c:f>label 1</c:f>
              <c:strCache>
                <c:ptCount val="1"/>
                <c:pt idx="0">
                  <c:v>Series 1</c:v>
                </c:pt>
              </c:strCache>
            </c:strRef>
          </c:tx>
          <c:spPr>
            <a:solidFill>
              <a:srgbClr val="393762"/>
            </a:solidFill>
            <a:ln>
              <a:noFill/>
            </a:ln>
          </c:spPr>
          <c:dLbls>
            <c:numFmt formatCode="General" sourceLinked="1"/>
            <c:txPr>
              <a:bodyPr/>
              <a:lstStyle/>
              <a:p>
                <a:pPr>
                  <a:defRPr b="0" sz="1000" spc="-1" strike="noStrike">
                    <a:solidFill>
                      <a:srgbClr val="000000"/>
                    </a:solidFill>
                    <a:latin typeface="Segoe UI"/>
                  </a:defRPr>
                </a:pPr>
              </a:p>
            </c:txPr>
            <c:showLegendKey val="0"/>
            <c:showVal val="0"/>
            <c:showCatName val="0"/>
            <c:showSerName val="0"/>
            <c:showPercent val="0"/>
            <c:showLeaderLines val="0"/>
          </c:dLbls>
          <c:cat>
            <c:strRef>
              <c:f>categories</c:f>
              <c:strCache>
                <c:ptCount val="5"/>
                <c:pt idx="0">
                  <c:v>1/5/2002</c:v>
                </c:pt>
                <c:pt idx="1">
                  <c:v>1/6/2002</c:v>
                </c:pt>
                <c:pt idx="2">
                  <c:v>1/7/2002</c:v>
                </c:pt>
                <c:pt idx="3">
                  <c:v>1/8/2002</c:v>
                </c:pt>
                <c:pt idx="4">
                  <c:v>1/9/2002</c:v>
                </c:pt>
              </c:strCache>
            </c:strRef>
          </c:cat>
          <c:val>
            <c:numRef>
              <c:f>1</c:f>
              <c:numCache>
                <c:formatCode>General</c:formatCode>
                <c:ptCount val="5"/>
                <c:pt idx="0">
                  <c:v>32</c:v>
                </c:pt>
                <c:pt idx="1">
                  <c:v>32</c:v>
                </c:pt>
                <c:pt idx="2">
                  <c:v>28</c:v>
                </c:pt>
                <c:pt idx="3">
                  <c:v>12</c:v>
                </c:pt>
                <c:pt idx="4">
                  <c:v>15</c:v>
                </c:pt>
              </c:numCache>
            </c:numRef>
          </c:val>
        </c:ser>
        <c:axId val="69252038"/>
        <c:axId val="29543643"/>
      </c:radarChart>
      <c:catAx>
        <c:axId val="69252038"/>
        <c:scaling>
          <c:orientation val="maxMin"/>
        </c:scaling>
        <c:delete val="0"/>
        <c:axPos val="b"/>
        <c:numFmt formatCode="General" sourceLinked="1"/>
        <c:majorTickMark val="none"/>
        <c:minorTickMark val="none"/>
        <c:tickLblPos val="nextTo"/>
        <c:spPr>
          <a:ln w="9360">
            <a:noFill/>
          </a:ln>
        </c:spPr>
        <c:txPr>
          <a:bodyPr/>
          <a:lstStyle/>
          <a:p>
            <a:pPr>
              <a:defRPr b="0" sz="1197" spc="-1" strike="noStrike">
                <a:solidFill>
                  <a:srgbClr val="000000"/>
                </a:solidFill>
                <a:latin typeface="Segoe UI"/>
              </a:defRPr>
            </a:pPr>
          </a:p>
        </c:txPr>
        <c:crossAx val="29543643"/>
        <c:crosses val="autoZero"/>
        <c:auto val="1"/>
        <c:lblAlgn val="ctr"/>
        <c:lblOffset val="100"/>
      </c:catAx>
      <c:valAx>
        <c:axId val="29543643"/>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6480">
            <a:noFill/>
          </a:ln>
        </c:spPr>
        <c:txPr>
          <a:bodyPr/>
          <a:lstStyle/>
          <a:p>
            <a:pPr>
              <a:defRPr b="0" sz="1197" spc="-1" strike="noStrike">
                <a:solidFill>
                  <a:srgbClr val="000000"/>
                </a:solidFill>
                <a:latin typeface="Segoe UI"/>
              </a:defRPr>
            </a:pPr>
          </a:p>
        </c:txPr>
        <c:crossAx val="69252038"/>
        <c:crosses val="autoZero"/>
      </c:valAx>
      <c:spPr>
        <a:noFill/>
        <a:ln>
          <a:noFill/>
        </a:ln>
      </c:spPr>
    </c:plotArea>
    <c:plotVisOnly val="1"/>
    <c:dispBlanksAs val="gap"/>
  </c:chart>
  <c:spPr>
    <a:noFill/>
    <a:ln>
      <a:noFill/>
    </a:ln>
  </c:spPr>
</c:chartSpace>
</file>

<file path=ppt/charts/chart6.xml><?xml version="1.0" encoding="utf-8"?>
<c:chartSpace xmlns:c="http://schemas.openxmlformats.org/drawingml/2006/chart" xmlns:a="http://schemas.openxmlformats.org/drawingml/2006/main" xmlns:r="http://schemas.openxmlformats.org/officeDocument/2006/relationships">
  <c:lang val="en-US"/>
  <c:roundedCorners val="0"/>
  <c:chart>
    <c:plotArea>
      <c:doughnutChart>
        <c:varyColors val="1"/>
        <c:ser>
          <c:idx val="0"/>
          <c:order val="0"/>
          <c:tx>
            <c:strRef>
              <c:f>label 0</c:f>
              <c:strCache>
                <c:ptCount val="1"/>
                <c:pt idx="0">
                  <c:v>Sales</c:v>
                </c:pt>
              </c:strCache>
            </c:strRef>
          </c:tx>
          <c:spPr>
            <a:solidFill>
              <a:srgbClr val="4472c4"/>
            </a:solidFill>
            <a:ln>
              <a:noFill/>
            </a:ln>
          </c:spPr>
          <c:explosion val="0"/>
          <c:dPt>
            <c:idx val="0"/>
            <c:spPr>
              <a:solidFill>
                <a:srgbClr val="393762"/>
              </a:solidFill>
              <a:ln w="19080">
                <a:noFill/>
              </a:ln>
            </c:spPr>
          </c:dPt>
          <c:dPt>
            <c:idx val="1"/>
            <c:spPr>
              <a:solidFill>
                <a:srgbClr val="e48592"/>
              </a:solidFill>
              <a:ln w="19080">
                <a:noFill/>
              </a:ln>
            </c:spPr>
          </c:dPt>
          <c:dPt>
            <c:idx val="2"/>
            <c:spPr>
              <a:solidFill>
                <a:srgbClr val="c779d0"/>
              </a:solidFill>
              <a:ln w="19080">
                <a:noFill/>
              </a:ln>
            </c:spPr>
          </c:dPt>
          <c:dPt>
            <c:idx val="3"/>
            <c:spPr>
              <a:solidFill>
                <a:srgbClr val="595959"/>
              </a:solidFill>
              <a:ln w="19080">
                <a:noFill/>
              </a:ln>
            </c:spPr>
          </c:dPt>
          <c:dLbls>
            <c:numFmt formatCode="General" sourceLinked="1"/>
            <c:dLbl>
              <c:idx val="0"/>
              <c:txPr>
                <a:bodyPr/>
                <a:lstStyle/>
                <a:p>
                  <a:pPr>
                    <a:defRPr b="0" sz="1000" spc="-1" strike="noStrike">
                      <a:solidFill>
                        <a:srgbClr val="000000"/>
                      </a:solidFill>
                      <a:latin typeface="Segoe UI"/>
                    </a:defRPr>
                  </a:pPr>
                </a:p>
              </c:txPr>
              <c:showLegendKey val="0"/>
              <c:showVal val="0"/>
              <c:showCatName val="0"/>
              <c:showSerName val="0"/>
              <c:showPercent val="0"/>
            </c:dLbl>
            <c:dLbl>
              <c:idx val="1"/>
              <c:txPr>
                <a:bodyPr/>
                <a:lstStyle/>
                <a:p>
                  <a:pPr>
                    <a:defRPr b="0" sz="1000" spc="-1" strike="noStrike">
                      <a:solidFill>
                        <a:srgbClr val="000000"/>
                      </a:solidFill>
                      <a:latin typeface="Segoe UI"/>
                    </a:defRPr>
                  </a:pPr>
                </a:p>
              </c:txPr>
              <c:showLegendKey val="0"/>
              <c:showVal val="0"/>
              <c:showCatName val="0"/>
              <c:showSerName val="0"/>
              <c:showPercent val="0"/>
            </c:dLbl>
            <c:dLbl>
              <c:idx val="2"/>
              <c:txPr>
                <a:bodyPr/>
                <a:lstStyle/>
                <a:p>
                  <a:pPr>
                    <a:defRPr b="0" sz="1000" spc="-1" strike="noStrike">
                      <a:solidFill>
                        <a:srgbClr val="000000"/>
                      </a:solidFill>
                      <a:latin typeface="Segoe UI"/>
                    </a:defRPr>
                  </a:pPr>
                </a:p>
              </c:txPr>
              <c:showLegendKey val="0"/>
              <c:showVal val="0"/>
              <c:showCatName val="0"/>
              <c:showSerName val="0"/>
              <c:showPercent val="0"/>
            </c:dLbl>
            <c:dLbl>
              <c:idx val="3"/>
              <c:txPr>
                <a:bodyPr/>
                <a:lstStyle/>
                <a:p>
                  <a:pPr>
                    <a:defRPr b="0" sz="1000" spc="-1" strike="noStrike">
                      <a:solidFill>
                        <a:srgbClr val="000000"/>
                      </a:solidFill>
                      <a:latin typeface="Segoe UI"/>
                    </a:defRPr>
                  </a:pPr>
                </a:p>
              </c:txPr>
              <c:showLegendKey val="0"/>
              <c:showVal val="0"/>
              <c:showCatName val="0"/>
              <c:showSerName val="0"/>
              <c:showPercent val="0"/>
            </c:dLbl>
            <c:txPr>
              <a:bodyPr/>
              <a:lstStyle/>
              <a:p>
                <a:pPr>
                  <a:defRPr b="0" sz="1000" spc="-1" strike="noStrike">
                    <a:solidFill>
                      <a:srgbClr val="000000"/>
                    </a:solidFill>
                    <a:latin typeface="Segoe UI"/>
                  </a:defRPr>
                </a:pPr>
              </a:p>
            </c:txPr>
            <c:showLegendKey val="0"/>
            <c:showVal val="0"/>
            <c:showCatName val="0"/>
            <c:showSerName val="0"/>
            <c:showPercent val="0"/>
            <c:showLeaderLines val="0"/>
          </c:dLbls>
          <c:cat>
            <c:strRef>
              <c:f>categories</c:f>
              <c:strCache>
                <c:ptCount val="4"/>
                <c:pt idx="0">
                  <c:v>1st Qtr</c:v>
                </c:pt>
                <c:pt idx="1">
                  <c:v>2nd Qtr</c:v>
                </c:pt>
                <c:pt idx="2">
                  <c:v>3rd Qtr</c:v>
                </c:pt>
                <c:pt idx="3">
                  <c:v>4th Qtr</c:v>
                </c:pt>
              </c:strCache>
            </c:strRef>
          </c:cat>
          <c:val>
            <c:numRef>
              <c:f>0</c:f>
              <c:numCache>
                <c:formatCode>General</c:formatCode>
                <c:ptCount val="4"/>
                <c:pt idx="0">
                  <c:v>8.2</c:v>
                </c:pt>
                <c:pt idx="1">
                  <c:v>3.2</c:v>
                </c:pt>
                <c:pt idx="2">
                  <c:v>1.4</c:v>
                </c:pt>
                <c:pt idx="3">
                  <c:v>1.2</c:v>
                </c:pt>
              </c:numCache>
            </c:numRef>
          </c:val>
        </c:ser>
        <c:firstSliceAng val="0"/>
        <c:holeSize val="50"/>
      </c:doughnutChart>
      <c:spPr>
        <a:noFill/>
        <a:ln>
          <a:no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14609327-E2D7-44F9-B4BE-AFD2EAC81543}" type="datetime">
              <a:rPr b="0" lang="en-GB" sz="1200" spc="-1" strike="noStrike">
                <a:solidFill>
                  <a:srgbClr val="8b8b8b"/>
                </a:solidFill>
                <a:latin typeface="Segoe UI"/>
              </a:rPr>
              <a:t>24/04/19</a:t>
            </a:fld>
            <a:endParaRPr b="0" lang="en-GB" sz="1200" spc="-1" strike="noStrike">
              <a:latin typeface="Times New Roman"/>
            </a:endParaRPr>
          </a:p>
        </p:txBody>
      </p:sp>
      <p:sp>
        <p:nvSpPr>
          <p:cNvPr id="1" name="PlaceHolder 2"/>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F3CEAE1D-C5B1-456B-8623-2B229680777B}" type="slidenum">
              <a:rPr b="0" lang="en-GB" sz="1200" spc="-1" strike="noStrike">
                <a:solidFill>
                  <a:srgbClr val="8b8b8b"/>
                </a:solidFill>
                <a:latin typeface="Segoe UI"/>
              </a:rPr>
              <a:t>&lt;number&gt;</a:t>
            </a:fld>
            <a:endParaRPr b="0" lang="en-GB" sz="12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Segoe UI"/>
              </a:rPr>
              <a:t>Click to edit the title text format</a:t>
            </a:r>
            <a:endParaRPr b="0" lang="en-US" sz="1800" spc="-1" strike="noStrike">
              <a:solidFill>
                <a:srgbClr val="000000"/>
              </a:solidFill>
              <a:latin typeface="Segoe UI"/>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Segoe UI"/>
              </a:rPr>
              <a:t>Click to edit the outline text format</a:t>
            </a:r>
            <a:endParaRPr b="0" lang="en-US" sz="2800" spc="-1" strike="noStrike">
              <a:solidFill>
                <a:srgbClr val="000000"/>
              </a:solidFill>
              <a:latin typeface="Segoe U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Segoe UI"/>
              </a:rPr>
              <a:t>Second Outline Level</a:t>
            </a:r>
            <a:endParaRPr b="0" lang="en-US" sz="2000" spc="-1" strike="noStrike">
              <a:solidFill>
                <a:srgbClr val="000000"/>
              </a:solidFill>
              <a:latin typeface="Segoe U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Segoe UI"/>
              </a:rPr>
              <a:t>Third Outline Level</a:t>
            </a:r>
            <a:endParaRPr b="0" lang="en-US" sz="1800" spc="-1" strike="noStrike">
              <a:solidFill>
                <a:srgbClr val="000000"/>
              </a:solidFill>
              <a:latin typeface="Segoe U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Segoe UI"/>
              </a:rPr>
              <a:t>Fourth Outline Level</a:t>
            </a:r>
            <a:endParaRPr b="0" lang="en-US" sz="1800" spc="-1" strike="noStrike">
              <a:solidFill>
                <a:srgbClr val="000000"/>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Segoe UI"/>
              </a:rPr>
              <a:t>Fifth Outline Level</a:t>
            </a:r>
            <a:endParaRPr b="0" lang="en-US" sz="2000" spc="-1" strike="noStrike">
              <a:solidFill>
                <a:srgbClr val="000000"/>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Segoe UI"/>
              </a:rPr>
              <a:t>Sixth Outline Level</a:t>
            </a:r>
            <a:endParaRPr b="0" lang="en-US" sz="2000" spc="-1" strike="noStrike">
              <a:solidFill>
                <a:srgbClr val="000000"/>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Segoe UI"/>
              </a:rPr>
              <a:t>Seventh Outline Level</a:t>
            </a:r>
            <a:endParaRPr b="0" lang="en-US" sz="2000" spc="-1" strike="noStrike">
              <a:solidFill>
                <a:srgbClr val="000000"/>
              </a:solidFill>
              <a:latin typeface="Segoe U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DBFD4C05-2AA4-49E9-A4C3-A510FE57DEA5}" type="datetime">
              <a:rPr b="0" lang="en-GB" sz="1200" spc="-1" strike="noStrike">
                <a:solidFill>
                  <a:srgbClr val="8b8b8b"/>
                </a:solidFill>
                <a:latin typeface="Calibri Light"/>
              </a:rPr>
              <a:t>24/04/19</a:t>
            </a:fld>
            <a:endParaRPr b="0" lang="en-GB" sz="1200" spc="-1" strike="noStrike">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2250D15-BA1F-4F23-998D-27D132D1B6F4}" type="slidenum">
              <a:rPr b="0" lang="en-GB" sz="1200" spc="-1" strike="noStrike">
                <a:solidFill>
                  <a:srgbClr val="8b8b8b"/>
                </a:solidFill>
                <a:latin typeface="Calibri Light"/>
              </a:rPr>
              <a:t>&lt;number&gt;</a:t>
            </a:fld>
            <a:endParaRPr b="0" lang="en-GB" sz="12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Light"/>
              </a:rPr>
              <a:t>Click to edit the title text format</a:t>
            </a:r>
            <a:endParaRPr b="0" lang="en-US" sz="1800" spc="-1" strike="noStrike">
              <a:solidFill>
                <a:srgbClr val="000000"/>
              </a:solidFill>
              <a:latin typeface="Calibri Light"/>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Light"/>
              </a:rPr>
              <a:t>Click to edit the outline text format</a:t>
            </a:r>
            <a:endParaRPr b="0" lang="en-US" sz="2800" spc="-1" strike="noStrike">
              <a:solidFill>
                <a:srgbClr val="000000"/>
              </a:solidFill>
              <a:latin typeface="Calibri Light"/>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Light"/>
              </a:rPr>
              <a:t>Second Outline Level</a:t>
            </a:r>
            <a:endParaRPr b="0" lang="en-US" sz="2000" spc="-1" strike="noStrike">
              <a:solidFill>
                <a:srgbClr val="000000"/>
              </a:solidFill>
              <a:latin typeface="Calibri Light"/>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Light"/>
              </a:rPr>
              <a:t>Third Outline Level</a:t>
            </a:r>
            <a:endParaRPr b="0" lang="en-US" sz="1800" spc="-1" strike="noStrike">
              <a:solidFill>
                <a:srgbClr val="000000"/>
              </a:solidFill>
              <a:latin typeface="Calibri Light"/>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Light"/>
              </a:rPr>
              <a:t>Fourth Outline Level</a:t>
            </a:r>
            <a:endParaRPr b="0" lang="en-US" sz="1800" spc="-1" strike="noStrike">
              <a:solidFill>
                <a:srgbClr val="000000"/>
              </a:solidFill>
              <a:latin typeface="Calibri Ligh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Light"/>
              </a:rPr>
              <a:t>Fifth Outline Level</a:t>
            </a:r>
            <a:endParaRPr b="0" lang="en-US" sz="2000" spc="-1" strike="noStrike">
              <a:solidFill>
                <a:srgbClr val="000000"/>
              </a:solidFill>
              <a:latin typeface="Calibri Ligh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Light"/>
              </a:rPr>
              <a:t>Sixth Outline Level</a:t>
            </a:r>
            <a:endParaRPr b="0" lang="en-US" sz="2000" spc="-1" strike="noStrike">
              <a:solidFill>
                <a:srgbClr val="000000"/>
              </a:solidFill>
              <a:latin typeface="Calibri Ligh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Light"/>
              </a:rPr>
              <a:t>Seventh Outline Level</a:t>
            </a:r>
            <a:endParaRPr b="0" lang="en-US" sz="2000" spc="-1" strike="noStrike">
              <a:solidFill>
                <a:srgbClr val="000000"/>
              </a:solidFill>
              <a:latin typeface="Calibri Light"/>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entury Gothic"/>
              </a:rPr>
              <a:t>Click to edit Master title style</a:t>
            </a:r>
            <a:endParaRPr b="0" lang="en-US" sz="4400" spc="-1" strike="noStrike">
              <a:solidFill>
                <a:srgbClr val="000000"/>
              </a:solidFill>
              <a:latin typeface="Calibri Light"/>
            </a:endParaRPr>
          </a:p>
        </p:txBody>
      </p:sp>
      <p:sp>
        <p:nvSpPr>
          <p:cNvPr id="83"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Light"/>
              </a:rPr>
              <a:t>Edit Master text styles</a:t>
            </a:r>
            <a:endParaRPr b="0" lang="en-US" sz="2800" spc="-1" strike="noStrike">
              <a:solidFill>
                <a:srgbClr val="000000"/>
              </a:solidFill>
              <a:latin typeface="Calibri Light"/>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Light"/>
              </a:rPr>
              <a:t>Second level</a:t>
            </a:r>
            <a:endParaRPr b="0" lang="en-US" sz="2400" spc="-1" strike="noStrike">
              <a:solidFill>
                <a:srgbClr val="000000"/>
              </a:solidFill>
              <a:latin typeface="Calibri Light"/>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Light"/>
              </a:rPr>
              <a:t>Third level</a:t>
            </a:r>
            <a:endParaRPr b="0" lang="en-US" sz="2000" spc="-1" strike="noStrike">
              <a:solidFill>
                <a:srgbClr val="000000"/>
              </a:solidFill>
              <a:latin typeface="Calibri Light"/>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Light"/>
              </a:rPr>
              <a:t>Fourth level</a:t>
            </a:r>
            <a:endParaRPr b="0" lang="en-US" sz="1800" spc="-1" strike="noStrike">
              <a:solidFill>
                <a:srgbClr val="000000"/>
              </a:solidFill>
              <a:latin typeface="Calibri Light"/>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Light"/>
              </a:rPr>
              <a:t>Fifth level</a:t>
            </a:r>
            <a:endParaRPr b="0" lang="en-US" sz="1800" spc="-1" strike="noStrike">
              <a:solidFill>
                <a:srgbClr val="000000"/>
              </a:solidFill>
              <a:latin typeface="Calibri Light"/>
            </a:endParaRPr>
          </a:p>
        </p:txBody>
      </p:sp>
      <p:sp>
        <p:nvSpPr>
          <p:cNvPr id="84"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97C2F62C-9461-4964-BAB8-755D2386AAFF}" type="datetime">
              <a:rPr b="0" lang="en-GB" sz="1200" spc="-1" strike="noStrike">
                <a:solidFill>
                  <a:srgbClr val="8b8b8b"/>
                </a:solidFill>
                <a:latin typeface="Calibri Light"/>
              </a:rPr>
              <a:t>24/04/19</a:t>
            </a:fld>
            <a:endParaRPr b="0" lang="en-GB" sz="1200" spc="-1" strike="noStrike">
              <a:latin typeface="Times New Roman"/>
            </a:endParaRPr>
          </a:p>
        </p:txBody>
      </p:sp>
      <p:sp>
        <p:nvSpPr>
          <p:cNvPr id="85" name="PlaceHolder 4"/>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86"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BC14C6A1-CE9A-44D9-91AD-35825B0237A6}" type="slidenum">
              <a:rPr b="0" lang="en-GB" sz="1200" spc="-1" strike="noStrike">
                <a:solidFill>
                  <a:srgbClr val="8b8b8b"/>
                </a:solidFill>
                <a:latin typeface="Calibri Light"/>
              </a:rPr>
              <a:t>&lt;number&gt;</a:t>
            </a:fld>
            <a:endParaRPr b="0" lang="en-GB"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254BD369-DDF1-4B8C-8A21-8872FD97CE43}" type="datetime">
              <a:rPr b="0" lang="en-GB" sz="1200" spc="-1" strike="noStrike">
                <a:solidFill>
                  <a:srgbClr val="8b8b8b"/>
                </a:solidFill>
                <a:latin typeface="Calibri"/>
              </a:rPr>
              <a:t>24/04/19</a:t>
            </a:fld>
            <a:endParaRPr b="0" lang="en-GB" sz="1200" spc="-1" strike="noStrike">
              <a:latin typeface="Times New Roman"/>
            </a:endParaRPr>
          </a:p>
        </p:txBody>
      </p:sp>
      <p:sp>
        <p:nvSpPr>
          <p:cNvPr id="124" name="PlaceHolder 2"/>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125"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26D7F89E-2BFB-4569-80DB-9876957C2048}" type="slidenum">
              <a:rPr b="0" lang="en-GB" sz="1200" spc="-1" strike="noStrike">
                <a:solidFill>
                  <a:srgbClr val="8b8b8b"/>
                </a:solidFill>
                <a:latin typeface="Calibri"/>
              </a:rPr>
              <a:t>&lt;number&gt;</a:t>
            </a:fld>
            <a:endParaRPr b="0" lang="en-GB" sz="1200" spc="-1" strike="noStrike">
              <a:latin typeface="Times New Roman"/>
            </a:endParaRPr>
          </a:p>
        </p:txBody>
      </p:sp>
      <p:sp>
        <p:nvSpPr>
          <p:cNvPr id="126"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2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image" Target="../media/image2.wmf"/><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wmf"/><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image" Target="../media/image3.wmf"/><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image" Target="../media/image4.wmf"/><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chart" Target="../charts/chart5.xml"/><Relationship Id="rId3" Type="http://schemas.openxmlformats.org/officeDocument/2006/relationships/chart" Target="../charts/chart6.xml"/><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975120" y="1045080"/>
            <a:ext cx="4241520" cy="223560"/>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65" name="CustomShape 2"/>
          <p:cNvSpPr/>
          <p:nvPr/>
        </p:nvSpPr>
        <p:spPr>
          <a:xfrm>
            <a:off x="0" y="1269000"/>
            <a:ext cx="12191760" cy="22849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66" name="CustomShape 3"/>
          <p:cNvSpPr/>
          <p:nvPr/>
        </p:nvSpPr>
        <p:spPr>
          <a:xfrm>
            <a:off x="190440" y="190440"/>
            <a:ext cx="11810520" cy="64767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p:style>
      </p:sp>
      <p:sp>
        <p:nvSpPr>
          <p:cNvPr id="167" name="CustomShape 4"/>
          <p:cNvSpPr/>
          <p:nvPr/>
        </p:nvSpPr>
        <p:spPr>
          <a:xfrm>
            <a:off x="4095720" y="1045080"/>
            <a:ext cx="3999960" cy="4767480"/>
          </a:xfrm>
          <a:prstGeom prst="round2SameRect">
            <a:avLst>
              <a:gd name="adj1" fmla="val 0"/>
              <a:gd name="adj2" fmla="val 5238"/>
            </a:avLst>
          </a:prstGeom>
          <a:gradFill rotWithShape="0">
            <a:gsLst>
              <a:gs pos="0">
                <a:srgbClr val="393762"/>
              </a:gs>
              <a:gs pos="50000">
                <a:srgbClr val="c779d0"/>
              </a:gs>
              <a:gs pos="100000">
                <a:srgbClr val="e48592"/>
              </a:gs>
            </a:gsLst>
            <a:lin ang="2700000"/>
          </a:gradFill>
          <a:ln>
            <a:noFill/>
          </a:ln>
        </p:spPr>
        <p:style>
          <a:lnRef idx="0"/>
          <a:fillRef idx="0"/>
          <a:effectRef idx="0"/>
          <a:fontRef idx="minor"/>
        </p:style>
        <p:txBody>
          <a:bodyPr anchor="ctr">
            <a:noAutofit/>
          </a:bodyPr>
          <a:p>
            <a:pPr algn="ctr">
              <a:lnSpc>
                <a:spcPct val="100000"/>
              </a:lnSpc>
            </a:pPr>
            <a:r>
              <a:rPr b="1" lang="en-GB" sz="4000" spc="-1" strike="noStrike">
                <a:solidFill>
                  <a:srgbClr val="ffffff"/>
                </a:solidFill>
                <a:latin typeface="Segoe UI"/>
              </a:rPr>
              <a:t>DATA DRIVEN </a:t>
            </a:r>
            <a:r>
              <a:rPr b="0" lang="en-GB" sz="4000" spc="-1" strike="noStrike">
                <a:solidFill>
                  <a:srgbClr val="ffffff"/>
                </a:solidFill>
                <a:latin typeface="Segoe UI"/>
              </a:rPr>
              <a:t>COLLECTION</a:t>
            </a:r>
            <a:endParaRPr b="0" lang="en-GB" sz="4000" spc="-1" strike="noStrike">
              <a:latin typeface="Arial"/>
            </a:endParaRPr>
          </a:p>
        </p:txBody>
      </p:sp>
      <p:grpSp>
        <p:nvGrpSpPr>
          <p:cNvPr id="168" name="Group 5"/>
          <p:cNvGrpSpPr/>
          <p:nvPr/>
        </p:nvGrpSpPr>
        <p:grpSpPr>
          <a:xfrm>
            <a:off x="5747040" y="1996920"/>
            <a:ext cx="697680" cy="555480"/>
            <a:chOff x="5747040" y="1996920"/>
            <a:chExt cx="697680" cy="555480"/>
          </a:xfrm>
        </p:grpSpPr>
        <p:sp>
          <p:nvSpPr>
            <p:cNvPr id="169" name="CustomShape 6"/>
            <p:cNvSpPr/>
            <p:nvPr/>
          </p:nvSpPr>
          <p:spPr>
            <a:xfrm>
              <a:off x="5857920" y="2111760"/>
              <a:ext cx="572040" cy="440640"/>
            </a:xfrm>
            <a:custGeom>
              <a:avLst/>
              <a:gdLst/>
              <a:ahLst/>
              <a:rect l="l" t="t" r="r" b="b"/>
              <a:pathLst>
                <a:path w="1259" h="971">
                  <a:moveTo>
                    <a:pt x="523" y="831"/>
                  </a:moveTo>
                  <a:cubicBezTo>
                    <a:pt x="382" y="831"/>
                    <a:pt x="242" y="831"/>
                    <a:pt x="101" y="831"/>
                  </a:cubicBezTo>
                  <a:cubicBezTo>
                    <a:pt x="95" y="831"/>
                    <a:pt x="89" y="831"/>
                    <a:pt x="83" y="831"/>
                  </a:cubicBezTo>
                  <a:cubicBezTo>
                    <a:pt x="53" y="834"/>
                    <a:pt x="28" y="855"/>
                    <a:pt x="20" y="882"/>
                  </a:cubicBezTo>
                  <a:cubicBezTo>
                    <a:pt x="13" y="911"/>
                    <a:pt x="23" y="940"/>
                    <a:pt x="47" y="958"/>
                  </a:cubicBezTo>
                  <a:cubicBezTo>
                    <a:pt x="62" y="969"/>
                    <a:pt x="80" y="971"/>
                    <a:pt x="98" y="971"/>
                  </a:cubicBezTo>
                  <a:cubicBezTo>
                    <a:pt x="382" y="971"/>
                    <a:pt x="666" y="971"/>
                    <a:pt x="950" y="971"/>
                  </a:cubicBezTo>
                  <a:cubicBezTo>
                    <a:pt x="958" y="971"/>
                    <a:pt x="967" y="971"/>
                    <a:pt x="975" y="969"/>
                  </a:cubicBezTo>
                  <a:cubicBezTo>
                    <a:pt x="1011" y="962"/>
                    <a:pt x="1036" y="926"/>
                    <a:pt x="1029" y="890"/>
                  </a:cubicBezTo>
                  <a:cubicBezTo>
                    <a:pt x="1022" y="853"/>
                    <a:pt x="995" y="831"/>
                    <a:pt x="955" y="831"/>
                  </a:cubicBezTo>
                  <a:cubicBezTo>
                    <a:pt x="811" y="831"/>
                    <a:pt x="667" y="831"/>
                    <a:pt x="523" y="831"/>
                  </a:cubicBezTo>
                  <a:close/>
                  <a:moveTo>
                    <a:pt x="1100" y="538"/>
                  </a:moveTo>
                  <a:cubicBezTo>
                    <a:pt x="1226" y="391"/>
                    <a:pt x="1185" y="191"/>
                    <a:pt x="1062" y="94"/>
                  </a:cubicBezTo>
                  <a:cubicBezTo>
                    <a:pt x="941" y="0"/>
                    <a:pt x="769" y="8"/>
                    <a:pt x="659" y="115"/>
                  </a:cubicBezTo>
                  <a:cubicBezTo>
                    <a:pt x="549" y="223"/>
                    <a:pt x="536" y="396"/>
                    <a:pt x="629" y="517"/>
                  </a:cubicBezTo>
                  <a:cubicBezTo>
                    <a:pt x="676" y="578"/>
                    <a:pt x="737" y="618"/>
                    <a:pt x="813" y="632"/>
                  </a:cubicBezTo>
                  <a:cubicBezTo>
                    <a:pt x="910" y="651"/>
                    <a:pt x="997" y="626"/>
                    <a:pt x="1074" y="561"/>
                  </a:cubicBezTo>
                  <a:cubicBezTo>
                    <a:pt x="1079" y="569"/>
                    <a:pt x="1084" y="575"/>
                    <a:pt x="1088" y="581"/>
                  </a:cubicBezTo>
                  <a:cubicBezTo>
                    <a:pt x="1092" y="589"/>
                    <a:pt x="1095" y="599"/>
                    <a:pt x="1101" y="606"/>
                  </a:cubicBezTo>
                  <a:cubicBezTo>
                    <a:pt x="1133" y="639"/>
                    <a:pt x="1166" y="671"/>
                    <a:pt x="1198" y="703"/>
                  </a:cubicBezTo>
                  <a:cubicBezTo>
                    <a:pt x="1214" y="719"/>
                    <a:pt x="1232" y="720"/>
                    <a:pt x="1246" y="707"/>
                  </a:cubicBezTo>
                  <a:cubicBezTo>
                    <a:pt x="1259" y="693"/>
                    <a:pt x="1258" y="675"/>
                    <a:pt x="1242" y="659"/>
                  </a:cubicBezTo>
                  <a:cubicBezTo>
                    <a:pt x="1210" y="627"/>
                    <a:pt x="1177" y="594"/>
                    <a:pt x="1144" y="562"/>
                  </a:cubicBezTo>
                  <a:cubicBezTo>
                    <a:pt x="1139" y="557"/>
                    <a:pt x="1132" y="553"/>
                    <a:pt x="1126" y="550"/>
                  </a:cubicBezTo>
                  <a:cubicBezTo>
                    <a:pt x="1118" y="546"/>
                    <a:pt x="1110" y="542"/>
                    <a:pt x="1100" y="538"/>
                  </a:cubicBezTo>
                  <a:close/>
                  <a:moveTo>
                    <a:pt x="350" y="325"/>
                  </a:moveTo>
                  <a:cubicBezTo>
                    <a:pt x="350" y="375"/>
                    <a:pt x="350" y="426"/>
                    <a:pt x="350" y="476"/>
                  </a:cubicBezTo>
                  <a:cubicBezTo>
                    <a:pt x="350" y="483"/>
                    <a:pt x="350" y="490"/>
                    <a:pt x="352" y="497"/>
                  </a:cubicBezTo>
                  <a:cubicBezTo>
                    <a:pt x="359" y="522"/>
                    <a:pt x="383" y="537"/>
                    <a:pt x="410" y="534"/>
                  </a:cubicBezTo>
                  <a:cubicBezTo>
                    <a:pt x="436" y="530"/>
                    <a:pt x="454" y="508"/>
                    <a:pt x="454" y="478"/>
                  </a:cubicBezTo>
                  <a:cubicBezTo>
                    <a:pt x="455" y="376"/>
                    <a:pt x="455" y="274"/>
                    <a:pt x="454" y="172"/>
                  </a:cubicBezTo>
                  <a:cubicBezTo>
                    <a:pt x="454" y="139"/>
                    <a:pt x="432" y="116"/>
                    <a:pt x="401" y="116"/>
                  </a:cubicBezTo>
                  <a:cubicBezTo>
                    <a:pt x="371" y="116"/>
                    <a:pt x="350" y="139"/>
                    <a:pt x="350" y="173"/>
                  </a:cubicBezTo>
                  <a:cubicBezTo>
                    <a:pt x="350" y="224"/>
                    <a:pt x="350" y="274"/>
                    <a:pt x="350" y="325"/>
                  </a:cubicBezTo>
                  <a:close/>
                  <a:moveTo>
                    <a:pt x="175" y="359"/>
                  </a:moveTo>
                  <a:cubicBezTo>
                    <a:pt x="175" y="398"/>
                    <a:pt x="175" y="437"/>
                    <a:pt x="175" y="476"/>
                  </a:cubicBezTo>
                  <a:cubicBezTo>
                    <a:pt x="175" y="484"/>
                    <a:pt x="176" y="492"/>
                    <a:pt x="178" y="500"/>
                  </a:cubicBezTo>
                  <a:cubicBezTo>
                    <a:pt x="187" y="524"/>
                    <a:pt x="211" y="538"/>
                    <a:pt x="237" y="534"/>
                  </a:cubicBezTo>
                  <a:cubicBezTo>
                    <a:pt x="262" y="529"/>
                    <a:pt x="279" y="508"/>
                    <a:pt x="280" y="478"/>
                  </a:cubicBezTo>
                  <a:cubicBezTo>
                    <a:pt x="280" y="399"/>
                    <a:pt x="280" y="321"/>
                    <a:pt x="280" y="242"/>
                  </a:cubicBezTo>
                  <a:cubicBezTo>
                    <a:pt x="279" y="208"/>
                    <a:pt x="257" y="185"/>
                    <a:pt x="226" y="186"/>
                  </a:cubicBezTo>
                  <a:cubicBezTo>
                    <a:pt x="196" y="186"/>
                    <a:pt x="175" y="209"/>
                    <a:pt x="175" y="242"/>
                  </a:cubicBezTo>
                  <a:cubicBezTo>
                    <a:pt x="175" y="281"/>
                    <a:pt x="175" y="320"/>
                    <a:pt x="175" y="359"/>
                  </a:cubicBezTo>
                  <a:close/>
                  <a:moveTo>
                    <a:pt x="105" y="395"/>
                  </a:moveTo>
                  <a:cubicBezTo>
                    <a:pt x="105" y="367"/>
                    <a:pt x="105" y="340"/>
                    <a:pt x="105" y="312"/>
                  </a:cubicBezTo>
                  <a:cubicBezTo>
                    <a:pt x="105" y="278"/>
                    <a:pt x="83" y="255"/>
                    <a:pt x="53" y="255"/>
                  </a:cubicBezTo>
                  <a:cubicBezTo>
                    <a:pt x="23" y="255"/>
                    <a:pt x="1" y="278"/>
                    <a:pt x="0" y="311"/>
                  </a:cubicBezTo>
                  <a:cubicBezTo>
                    <a:pt x="0" y="367"/>
                    <a:pt x="0" y="423"/>
                    <a:pt x="0" y="479"/>
                  </a:cubicBezTo>
                  <a:cubicBezTo>
                    <a:pt x="1" y="512"/>
                    <a:pt x="23" y="534"/>
                    <a:pt x="53" y="534"/>
                  </a:cubicBezTo>
                  <a:cubicBezTo>
                    <a:pt x="83" y="534"/>
                    <a:pt x="104" y="512"/>
                    <a:pt x="105" y="479"/>
                  </a:cubicBezTo>
                  <a:cubicBezTo>
                    <a:pt x="105" y="451"/>
                    <a:pt x="105" y="423"/>
                    <a:pt x="105" y="395"/>
                  </a:cubicBezTo>
                  <a:close/>
                </a:path>
              </a:pathLst>
            </a:custGeom>
            <a:solidFill>
              <a:schemeClr val="bg1"/>
            </a:solidFill>
            <a:ln>
              <a:noFill/>
            </a:ln>
          </p:spPr>
          <p:style>
            <a:lnRef idx="0"/>
            <a:fillRef idx="0"/>
            <a:effectRef idx="0"/>
            <a:fontRef idx="minor"/>
          </p:style>
        </p:sp>
        <p:sp>
          <p:nvSpPr>
            <p:cNvPr id="170" name="CustomShape 7"/>
            <p:cNvSpPr/>
            <p:nvPr/>
          </p:nvSpPr>
          <p:spPr>
            <a:xfrm>
              <a:off x="5747040" y="1996920"/>
              <a:ext cx="697680" cy="460440"/>
            </a:xfrm>
            <a:custGeom>
              <a:avLst/>
              <a:gdLst/>
              <a:ahLst/>
              <a:rect l="l" t="t" r="r" b="b"/>
              <a:pathLst>
                <a:path w="1536" h="1014">
                  <a:moveTo>
                    <a:pt x="0" y="57"/>
                  </a:moveTo>
                  <a:cubicBezTo>
                    <a:pt x="14" y="15"/>
                    <a:pt x="44" y="0"/>
                    <a:pt x="87" y="0"/>
                  </a:cubicBezTo>
                  <a:cubicBezTo>
                    <a:pt x="542" y="1"/>
                    <a:pt x="996" y="1"/>
                    <a:pt x="1451" y="1"/>
                  </a:cubicBezTo>
                  <a:cubicBezTo>
                    <a:pt x="1460" y="1"/>
                    <a:pt x="1469" y="1"/>
                    <a:pt x="1478" y="2"/>
                  </a:cubicBezTo>
                  <a:cubicBezTo>
                    <a:pt x="1510" y="8"/>
                    <a:pt x="1534" y="34"/>
                    <a:pt x="1536" y="67"/>
                  </a:cubicBezTo>
                  <a:cubicBezTo>
                    <a:pt x="1536" y="77"/>
                    <a:pt x="1536" y="86"/>
                    <a:pt x="1536" y="96"/>
                  </a:cubicBezTo>
                  <a:cubicBezTo>
                    <a:pt x="1536" y="344"/>
                    <a:pt x="1536" y="592"/>
                    <a:pt x="1536" y="840"/>
                  </a:cubicBezTo>
                  <a:cubicBezTo>
                    <a:pt x="1536" y="846"/>
                    <a:pt x="1536" y="852"/>
                    <a:pt x="1536" y="859"/>
                  </a:cubicBezTo>
                  <a:cubicBezTo>
                    <a:pt x="1533" y="858"/>
                    <a:pt x="1532" y="858"/>
                    <a:pt x="1530" y="857"/>
                  </a:cubicBezTo>
                  <a:cubicBezTo>
                    <a:pt x="1503" y="829"/>
                    <a:pt x="1476" y="802"/>
                    <a:pt x="1449" y="775"/>
                  </a:cubicBezTo>
                  <a:cubicBezTo>
                    <a:pt x="1446" y="772"/>
                    <a:pt x="1445" y="764"/>
                    <a:pt x="1447" y="760"/>
                  </a:cubicBezTo>
                  <a:cubicBezTo>
                    <a:pt x="1518" y="612"/>
                    <a:pt x="1504" y="474"/>
                    <a:pt x="1403" y="344"/>
                  </a:cubicBezTo>
                  <a:cubicBezTo>
                    <a:pt x="1399" y="339"/>
                    <a:pt x="1397" y="332"/>
                    <a:pt x="1397" y="325"/>
                  </a:cubicBezTo>
                  <a:cubicBezTo>
                    <a:pt x="1396" y="270"/>
                    <a:pt x="1396" y="215"/>
                    <a:pt x="1396" y="160"/>
                  </a:cubicBezTo>
                  <a:cubicBezTo>
                    <a:pt x="1396" y="154"/>
                    <a:pt x="1396" y="148"/>
                    <a:pt x="1396" y="142"/>
                  </a:cubicBezTo>
                  <a:cubicBezTo>
                    <a:pt x="977" y="142"/>
                    <a:pt x="560" y="142"/>
                    <a:pt x="141" y="142"/>
                  </a:cubicBezTo>
                  <a:cubicBezTo>
                    <a:pt x="141" y="385"/>
                    <a:pt x="141" y="628"/>
                    <a:pt x="141" y="874"/>
                  </a:cubicBezTo>
                  <a:cubicBezTo>
                    <a:pt x="147" y="874"/>
                    <a:pt x="153" y="874"/>
                    <a:pt x="160" y="874"/>
                  </a:cubicBezTo>
                  <a:cubicBezTo>
                    <a:pt x="392" y="874"/>
                    <a:pt x="625" y="874"/>
                    <a:pt x="857" y="874"/>
                  </a:cubicBezTo>
                  <a:cubicBezTo>
                    <a:pt x="870" y="874"/>
                    <a:pt x="881" y="877"/>
                    <a:pt x="891" y="885"/>
                  </a:cubicBezTo>
                  <a:cubicBezTo>
                    <a:pt x="1016" y="973"/>
                    <a:pt x="1148" y="984"/>
                    <a:pt x="1286" y="919"/>
                  </a:cubicBezTo>
                  <a:cubicBezTo>
                    <a:pt x="1290" y="917"/>
                    <a:pt x="1294" y="915"/>
                    <a:pt x="1296" y="913"/>
                  </a:cubicBezTo>
                  <a:cubicBezTo>
                    <a:pt x="1330" y="947"/>
                    <a:pt x="1363" y="980"/>
                    <a:pt x="1396" y="1013"/>
                  </a:cubicBezTo>
                  <a:cubicBezTo>
                    <a:pt x="1394" y="1013"/>
                    <a:pt x="1390" y="1014"/>
                    <a:pt x="1386" y="1014"/>
                  </a:cubicBezTo>
                  <a:cubicBezTo>
                    <a:pt x="950" y="1014"/>
                    <a:pt x="514" y="1014"/>
                    <a:pt x="78" y="1014"/>
                  </a:cubicBezTo>
                  <a:cubicBezTo>
                    <a:pt x="38" y="1014"/>
                    <a:pt x="12" y="995"/>
                    <a:pt x="0" y="957"/>
                  </a:cubicBezTo>
                  <a:cubicBezTo>
                    <a:pt x="0" y="657"/>
                    <a:pt x="0" y="357"/>
                    <a:pt x="0" y="57"/>
                  </a:cubicBezTo>
                  <a:close/>
                </a:path>
              </a:pathLst>
            </a:custGeom>
            <a:solidFill>
              <a:schemeClr val="bg1"/>
            </a:solidFill>
            <a:ln>
              <a:noFill/>
            </a:ln>
          </p:spPr>
          <p:style>
            <a:lnRef idx="0"/>
            <a:fillRef idx="0"/>
            <a:effectRef idx="0"/>
            <a:fontRef idx="minor"/>
          </p:style>
        </p:sp>
        <p:sp>
          <p:nvSpPr>
            <p:cNvPr id="171" name="CustomShape 8"/>
            <p:cNvSpPr/>
            <p:nvPr/>
          </p:nvSpPr>
          <p:spPr>
            <a:xfrm>
              <a:off x="5863680" y="2489040"/>
              <a:ext cx="464400" cy="63000"/>
            </a:xfrm>
            <a:custGeom>
              <a:avLst/>
              <a:gdLst/>
              <a:ahLst/>
              <a:rect l="l" t="t" r="r" b="b"/>
              <a:pathLst>
                <a:path w="1023" h="140">
                  <a:moveTo>
                    <a:pt x="510" y="0"/>
                  </a:moveTo>
                  <a:cubicBezTo>
                    <a:pt x="654" y="0"/>
                    <a:pt x="798" y="0"/>
                    <a:pt x="942" y="0"/>
                  </a:cubicBezTo>
                  <a:cubicBezTo>
                    <a:pt x="982" y="0"/>
                    <a:pt x="1009" y="22"/>
                    <a:pt x="1016" y="59"/>
                  </a:cubicBezTo>
                  <a:cubicBezTo>
                    <a:pt x="1023" y="95"/>
                    <a:pt x="998" y="131"/>
                    <a:pt x="962" y="138"/>
                  </a:cubicBezTo>
                  <a:cubicBezTo>
                    <a:pt x="954" y="140"/>
                    <a:pt x="945" y="140"/>
                    <a:pt x="937" y="140"/>
                  </a:cubicBezTo>
                  <a:cubicBezTo>
                    <a:pt x="653" y="140"/>
                    <a:pt x="369" y="140"/>
                    <a:pt x="85" y="140"/>
                  </a:cubicBezTo>
                  <a:cubicBezTo>
                    <a:pt x="67" y="140"/>
                    <a:pt x="49" y="138"/>
                    <a:pt x="34" y="127"/>
                  </a:cubicBezTo>
                  <a:cubicBezTo>
                    <a:pt x="10" y="109"/>
                    <a:pt x="0" y="80"/>
                    <a:pt x="7" y="51"/>
                  </a:cubicBezTo>
                  <a:cubicBezTo>
                    <a:pt x="15" y="24"/>
                    <a:pt x="40" y="3"/>
                    <a:pt x="70" y="0"/>
                  </a:cubicBezTo>
                  <a:cubicBezTo>
                    <a:pt x="76" y="0"/>
                    <a:pt x="82" y="0"/>
                    <a:pt x="88" y="0"/>
                  </a:cubicBezTo>
                  <a:cubicBezTo>
                    <a:pt x="229" y="0"/>
                    <a:pt x="369" y="0"/>
                    <a:pt x="510" y="0"/>
                  </a:cubicBezTo>
                  <a:close/>
                </a:path>
              </a:pathLst>
            </a:custGeom>
            <a:solidFill>
              <a:schemeClr val="bg1"/>
            </a:solidFill>
            <a:ln>
              <a:noFill/>
            </a:ln>
          </p:spPr>
          <p:style>
            <a:lnRef idx="0"/>
            <a:fillRef idx="0"/>
            <a:effectRef idx="0"/>
            <a:fontRef idx="minor"/>
          </p:style>
        </p:sp>
        <p:sp>
          <p:nvSpPr>
            <p:cNvPr id="172" name="CustomShape 9"/>
            <p:cNvSpPr/>
            <p:nvPr/>
          </p:nvSpPr>
          <p:spPr>
            <a:xfrm>
              <a:off x="6101640" y="2111760"/>
              <a:ext cx="328320" cy="326880"/>
            </a:xfrm>
            <a:custGeom>
              <a:avLst/>
              <a:gdLst/>
              <a:ahLst/>
              <a:rect l="l" t="t" r="r" b="b"/>
              <a:pathLst>
                <a:path w="723" h="720">
                  <a:moveTo>
                    <a:pt x="564" y="538"/>
                  </a:moveTo>
                  <a:cubicBezTo>
                    <a:pt x="574" y="542"/>
                    <a:pt x="582" y="546"/>
                    <a:pt x="590" y="550"/>
                  </a:cubicBezTo>
                  <a:cubicBezTo>
                    <a:pt x="596" y="553"/>
                    <a:pt x="603" y="557"/>
                    <a:pt x="608" y="562"/>
                  </a:cubicBezTo>
                  <a:cubicBezTo>
                    <a:pt x="641" y="594"/>
                    <a:pt x="674" y="627"/>
                    <a:pt x="706" y="659"/>
                  </a:cubicBezTo>
                  <a:cubicBezTo>
                    <a:pt x="722" y="675"/>
                    <a:pt x="723" y="693"/>
                    <a:pt x="710" y="707"/>
                  </a:cubicBezTo>
                  <a:cubicBezTo>
                    <a:pt x="696" y="720"/>
                    <a:pt x="678" y="719"/>
                    <a:pt x="662" y="703"/>
                  </a:cubicBezTo>
                  <a:cubicBezTo>
                    <a:pt x="630" y="671"/>
                    <a:pt x="597" y="639"/>
                    <a:pt x="565" y="606"/>
                  </a:cubicBezTo>
                  <a:cubicBezTo>
                    <a:pt x="559" y="599"/>
                    <a:pt x="556" y="589"/>
                    <a:pt x="552" y="581"/>
                  </a:cubicBezTo>
                  <a:cubicBezTo>
                    <a:pt x="548" y="575"/>
                    <a:pt x="543" y="569"/>
                    <a:pt x="538" y="561"/>
                  </a:cubicBezTo>
                  <a:cubicBezTo>
                    <a:pt x="461" y="626"/>
                    <a:pt x="374" y="651"/>
                    <a:pt x="277" y="632"/>
                  </a:cubicBezTo>
                  <a:cubicBezTo>
                    <a:pt x="201" y="618"/>
                    <a:pt x="140" y="578"/>
                    <a:pt x="93" y="517"/>
                  </a:cubicBezTo>
                  <a:cubicBezTo>
                    <a:pt x="0" y="396"/>
                    <a:pt x="13" y="223"/>
                    <a:pt x="123" y="115"/>
                  </a:cubicBezTo>
                  <a:cubicBezTo>
                    <a:pt x="233" y="8"/>
                    <a:pt x="405" y="0"/>
                    <a:pt x="526" y="94"/>
                  </a:cubicBezTo>
                  <a:cubicBezTo>
                    <a:pt x="649" y="191"/>
                    <a:pt x="690" y="391"/>
                    <a:pt x="564" y="538"/>
                  </a:cubicBezTo>
                  <a:close/>
                  <a:moveTo>
                    <a:pt x="336" y="576"/>
                  </a:moveTo>
                  <a:cubicBezTo>
                    <a:pt x="469" y="576"/>
                    <a:pt x="578" y="467"/>
                    <a:pt x="578" y="334"/>
                  </a:cubicBezTo>
                  <a:cubicBezTo>
                    <a:pt x="579" y="200"/>
                    <a:pt x="470" y="91"/>
                    <a:pt x="336" y="91"/>
                  </a:cubicBezTo>
                  <a:cubicBezTo>
                    <a:pt x="203" y="90"/>
                    <a:pt x="94" y="200"/>
                    <a:pt x="94" y="333"/>
                  </a:cubicBezTo>
                  <a:cubicBezTo>
                    <a:pt x="93" y="466"/>
                    <a:pt x="202" y="576"/>
                    <a:pt x="336" y="576"/>
                  </a:cubicBezTo>
                  <a:close/>
                </a:path>
              </a:pathLst>
            </a:custGeom>
            <a:solidFill>
              <a:schemeClr val="bg1"/>
            </a:solidFill>
            <a:ln>
              <a:noFill/>
            </a:ln>
          </p:spPr>
          <p:style>
            <a:lnRef idx="0"/>
            <a:fillRef idx="0"/>
            <a:effectRef idx="0"/>
            <a:fontRef idx="minor"/>
          </p:style>
        </p:sp>
        <p:sp>
          <p:nvSpPr>
            <p:cNvPr id="173" name="CustomShape 10"/>
            <p:cNvSpPr/>
            <p:nvPr/>
          </p:nvSpPr>
          <p:spPr>
            <a:xfrm>
              <a:off x="6017040" y="2164320"/>
              <a:ext cx="47160" cy="190800"/>
            </a:xfrm>
            <a:custGeom>
              <a:avLst/>
              <a:gdLst/>
              <a:ahLst/>
              <a:rect l="l" t="t" r="r" b="b"/>
              <a:pathLst>
                <a:path w="105" h="421">
                  <a:moveTo>
                    <a:pt x="0" y="209"/>
                  </a:moveTo>
                  <a:cubicBezTo>
                    <a:pt x="0" y="158"/>
                    <a:pt x="0" y="108"/>
                    <a:pt x="0" y="57"/>
                  </a:cubicBezTo>
                  <a:cubicBezTo>
                    <a:pt x="0" y="23"/>
                    <a:pt x="21" y="0"/>
                    <a:pt x="51" y="0"/>
                  </a:cubicBezTo>
                  <a:cubicBezTo>
                    <a:pt x="82" y="0"/>
                    <a:pt x="104" y="23"/>
                    <a:pt x="104" y="56"/>
                  </a:cubicBezTo>
                  <a:cubicBezTo>
                    <a:pt x="105" y="158"/>
                    <a:pt x="105" y="260"/>
                    <a:pt x="104" y="362"/>
                  </a:cubicBezTo>
                  <a:cubicBezTo>
                    <a:pt x="104" y="392"/>
                    <a:pt x="86" y="414"/>
                    <a:pt x="60" y="418"/>
                  </a:cubicBezTo>
                  <a:cubicBezTo>
                    <a:pt x="33" y="421"/>
                    <a:pt x="9" y="406"/>
                    <a:pt x="2" y="381"/>
                  </a:cubicBezTo>
                  <a:cubicBezTo>
                    <a:pt x="0" y="374"/>
                    <a:pt x="0" y="367"/>
                    <a:pt x="0" y="360"/>
                  </a:cubicBezTo>
                  <a:cubicBezTo>
                    <a:pt x="0" y="310"/>
                    <a:pt x="0" y="259"/>
                    <a:pt x="0" y="209"/>
                  </a:cubicBezTo>
                  <a:close/>
                </a:path>
              </a:pathLst>
            </a:custGeom>
            <a:solidFill>
              <a:schemeClr val="bg1"/>
            </a:solidFill>
            <a:ln>
              <a:noFill/>
            </a:ln>
          </p:spPr>
          <p:style>
            <a:lnRef idx="0"/>
            <a:fillRef idx="0"/>
            <a:effectRef idx="0"/>
            <a:fontRef idx="minor"/>
          </p:style>
        </p:sp>
        <p:sp>
          <p:nvSpPr>
            <p:cNvPr id="174" name="CustomShape 11"/>
            <p:cNvSpPr/>
            <p:nvPr/>
          </p:nvSpPr>
          <p:spPr>
            <a:xfrm>
              <a:off x="5937120" y="2195640"/>
              <a:ext cx="47520" cy="160200"/>
            </a:xfrm>
            <a:custGeom>
              <a:avLst/>
              <a:gdLst/>
              <a:ahLst/>
              <a:rect l="l" t="t" r="r" b="b"/>
              <a:pathLst>
                <a:path w="105" h="353">
                  <a:moveTo>
                    <a:pt x="0" y="174"/>
                  </a:moveTo>
                  <a:cubicBezTo>
                    <a:pt x="0" y="135"/>
                    <a:pt x="0" y="96"/>
                    <a:pt x="0" y="57"/>
                  </a:cubicBezTo>
                  <a:cubicBezTo>
                    <a:pt x="0" y="24"/>
                    <a:pt x="21" y="1"/>
                    <a:pt x="51" y="1"/>
                  </a:cubicBezTo>
                  <a:cubicBezTo>
                    <a:pt x="82" y="0"/>
                    <a:pt x="104" y="23"/>
                    <a:pt x="105" y="57"/>
                  </a:cubicBezTo>
                  <a:cubicBezTo>
                    <a:pt x="105" y="136"/>
                    <a:pt x="105" y="214"/>
                    <a:pt x="105" y="293"/>
                  </a:cubicBezTo>
                  <a:cubicBezTo>
                    <a:pt x="104" y="323"/>
                    <a:pt x="87" y="344"/>
                    <a:pt x="62" y="349"/>
                  </a:cubicBezTo>
                  <a:cubicBezTo>
                    <a:pt x="36" y="353"/>
                    <a:pt x="12" y="339"/>
                    <a:pt x="3" y="315"/>
                  </a:cubicBezTo>
                  <a:cubicBezTo>
                    <a:pt x="1" y="307"/>
                    <a:pt x="0" y="299"/>
                    <a:pt x="0" y="291"/>
                  </a:cubicBezTo>
                  <a:cubicBezTo>
                    <a:pt x="0" y="252"/>
                    <a:pt x="0" y="213"/>
                    <a:pt x="0" y="174"/>
                  </a:cubicBezTo>
                  <a:close/>
                </a:path>
              </a:pathLst>
            </a:custGeom>
            <a:solidFill>
              <a:schemeClr val="bg1"/>
            </a:solidFill>
            <a:ln>
              <a:noFill/>
            </a:ln>
          </p:spPr>
          <p:style>
            <a:lnRef idx="0"/>
            <a:fillRef idx="0"/>
            <a:effectRef idx="0"/>
            <a:fontRef idx="minor"/>
          </p:style>
        </p:sp>
        <p:sp>
          <p:nvSpPr>
            <p:cNvPr id="175" name="CustomShape 12"/>
            <p:cNvSpPr/>
            <p:nvPr/>
          </p:nvSpPr>
          <p:spPr>
            <a:xfrm>
              <a:off x="5857920" y="2227320"/>
              <a:ext cx="47520" cy="126360"/>
            </a:xfrm>
            <a:custGeom>
              <a:avLst/>
              <a:gdLst/>
              <a:ahLst/>
              <a:rect l="l" t="t" r="r" b="b"/>
              <a:pathLst>
                <a:path w="105" h="279">
                  <a:moveTo>
                    <a:pt x="105" y="140"/>
                  </a:moveTo>
                  <a:cubicBezTo>
                    <a:pt x="105" y="168"/>
                    <a:pt x="105" y="196"/>
                    <a:pt x="105" y="224"/>
                  </a:cubicBezTo>
                  <a:cubicBezTo>
                    <a:pt x="104" y="257"/>
                    <a:pt x="83" y="279"/>
                    <a:pt x="53" y="279"/>
                  </a:cubicBezTo>
                  <a:cubicBezTo>
                    <a:pt x="23" y="279"/>
                    <a:pt x="1" y="257"/>
                    <a:pt x="0" y="224"/>
                  </a:cubicBezTo>
                  <a:cubicBezTo>
                    <a:pt x="0" y="168"/>
                    <a:pt x="0" y="112"/>
                    <a:pt x="0" y="56"/>
                  </a:cubicBezTo>
                  <a:cubicBezTo>
                    <a:pt x="1" y="23"/>
                    <a:pt x="23" y="0"/>
                    <a:pt x="53" y="0"/>
                  </a:cubicBezTo>
                  <a:cubicBezTo>
                    <a:pt x="83" y="0"/>
                    <a:pt x="105" y="23"/>
                    <a:pt x="105" y="57"/>
                  </a:cubicBezTo>
                  <a:cubicBezTo>
                    <a:pt x="105" y="85"/>
                    <a:pt x="105" y="112"/>
                    <a:pt x="105" y="140"/>
                  </a:cubicBezTo>
                  <a:close/>
                </a:path>
              </a:pathLst>
            </a:custGeom>
            <a:solidFill>
              <a:schemeClr val="bg1"/>
            </a:solidFill>
            <a:ln>
              <a:noFill/>
            </a:ln>
          </p:spPr>
          <p:style>
            <a:lnRef idx="0"/>
            <a:fillRef idx="0"/>
            <a:effectRef idx="0"/>
            <a:fontRef idx="minor"/>
          </p:style>
        </p:sp>
        <p:sp>
          <p:nvSpPr>
            <p:cNvPr id="176" name="CustomShape 13"/>
            <p:cNvSpPr/>
            <p:nvPr/>
          </p:nvSpPr>
          <p:spPr>
            <a:xfrm>
              <a:off x="6143760" y="2152440"/>
              <a:ext cx="220320" cy="220320"/>
            </a:xfrm>
            <a:custGeom>
              <a:avLst/>
              <a:gdLst/>
              <a:ahLst/>
              <a:rect l="l" t="t" r="r" b="b"/>
              <a:pathLst>
                <a:path w="486" h="486">
                  <a:moveTo>
                    <a:pt x="243" y="486"/>
                  </a:moveTo>
                  <a:cubicBezTo>
                    <a:pt x="109" y="486"/>
                    <a:pt x="0" y="376"/>
                    <a:pt x="1" y="243"/>
                  </a:cubicBezTo>
                  <a:cubicBezTo>
                    <a:pt x="1" y="110"/>
                    <a:pt x="110" y="0"/>
                    <a:pt x="243" y="1"/>
                  </a:cubicBezTo>
                  <a:cubicBezTo>
                    <a:pt x="377" y="1"/>
                    <a:pt x="486" y="110"/>
                    <a:pt x="485" y="244"/>
                  </a:cubicBezTo>
                  <a:cubicBezTo>
                    <a:pt x="485" y="377"/>
                    <a:pt x="376" y="486"/>
                    <a:pt x="243" y="486"/>
                  </a:cubicBezTo>
                  <a:close/>
                </a:path>
              </a:pathLst>
            </a:custGeom>
            <a:solidFill>
              <a:schemeClr val="bg1"/>
            </a:solidFill>
            <a:ln>
              <a:noFill/>
            </a:ln>
          </p:spPr>
          <p:style>
            <a:lnRef idx="0"/>
            <a:fillRef idx="0"/>
            <a:effectRef idx="0"/>
            <a:fontRef idx="minor"/>
          </p:style>
        </p:sp>
      </p:grpSp>
      <p:grpSp>
        <p:nvGrpSpPr>
          <p:cNvPr id="177" name="Group 14"/>
          <p:cNvGrpSpPr/>
          <p:nvPr/>
        </p:nvGrpSpPr>
        <p:grpSpPr>
          <a:xfrm>
            <a:off x="2365920" y="1615680"/>
            <a:ext cx="1968840" cy="4673880"/>
            <a:chOff x="2365920" y="1615680"/>
            <a:chExt cx="1968840" cy="4673880"/>
          </a:xfrm>
        </p:grpSpPr>
        <p:sp>
          <p:nvSpPr>
            <p:cNvPr id="178" name="CustomShape 15"/>
            <p:cNvSpPr/>
            <p:nvPr/>
          </p:nvSpPr>
          <p:spPr>
            <a:xfrm>
              <a:off x="2365920" y="5941440"/>
              <a:ext cx="1767600" cy="3481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p:style>
        </p:sp>
        <p:pic>
          <p:nvPicPr>
            <p:cNvPr id="179" name="Picture 19" descr=""/>
            <p:cNvPicPr/>
            <p:nvPr/>
          </p:nvPicPr>
          <p:blipFill>
            <a:blip r:embed="rId1"/>
            <a:stretch/>
          </p:blipFill>
          <p:spPr>
            <a:xfrm>
              <a:off x="2567160" y="1615680"/>
              <a:ext cx="1767600" cy="4567320"/>
            </a:xfrm>
            <a:prstGeom prst="rect">
              <a:avLst/>
            </a:prstGeom>
            <a:ln>
              <a:noFill/>
            </a:ln>
          </p:spPr>
        </p:pic>
      </p:grpSp>
      <p:grpSp>
        <p:nvGrpSpPr>
          <p:cNvPr id="180" name="Group 16"/>
          <p:cNvGrpSpPr/>
          <p:nvPr/>
        </p:nvGrpSpPr>
        <p:grpSpPr>
          <a:xfrm>
            <a:off x="5625720" y="4170600"/>
            <a:ext cx="940320" cy="268920"/>
            <a:chOff x="5625720" y="4170600"/>
            <a:chExt cx="940320" cy="268920"/>
          </a:xfrm>
        </p:grpSpPr>
        <p:sp>
          <p:nvSpPr>
            <p:cNvPr id="181" name="CustomShape 17"/>
            <p:cNvSpPr/>
            <p:nvPr/>
          </p:nvSpPr>
          <p:spPr>
            <a:xfrm>
              <a:off x="5625720" y="4173120"/>
              <a:ext cx="130680" cy="207000"/>
            </a:xfrm>
            <a:custGeom>
              <a:avLst/>
              <a:gdLst/>
              <a:ahLst/>
              <a:rect l="l" t="t"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chemeClr val="bg1"/>
            </a:solidFill>
            <a:ln>
              <a:noFill/>
            </a:ln>
          </p:spPr>
          <p:style>
            <a:lnRef idx="0"/>
            <a:fillRef idx="0"/>
            <a:effectRef idx="0"/>
            <a:fontRef idx="minor"/>
          </p:style>
        </p:sp>
        <p:sp>
          <p:nvSpPr>
            <p:cNvPr id="182" name="CustomShape 18"/>
            <p:cNvSpPr/>
            <p:nvPr/>
          </p:nvSpPr>
          <p:spPr>
            <a:xfrm>
              <a:off x="5700960" y="4221000"/>
              <a:ext cx="151200" cy="218520"/>
            </a:xfrm>
            <a:custGeom>
              <a:avLst/>
              <a:gdLst/>
              <a:ahLst/>
              <a:rect l="l" t="t"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chemeClr val="bg1"/>
            </a:solidFill>
            <a:ln>
              <a:noFill/>
            </a:ln>
          </p:spPr>
          <p:style>
            <a:lnRef idx="0"/>
            <a:fillRef idx="0"/>
            <a:effectRef idx="0"/>
            <a:fontRef idx="minor"/>
          </p:style>
        </p:sp>
        <p:sp>
          <p:nvSpPr>
            <p:cNvPr id="183" name="CustomShape 19"/>
            <p:cNvSpPr/>
            <p:nvPr/>
          </p:nvSpPr>
          <p:spPr>
            <a:xfrm>
              <a:off x="6014520" y="4173120"/>
              <a:ext cx="24840" cy="209520"/>
            </a:xfrm>
            <a:custGeom>
              <a:avLst/>
              <a:gdLst/>
              <a:ahLst/>
              <a:rect l="l" t="t"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chemeClr val="bg1"/>
            </a:solidFill>
            <a:ln>
              <a:noFill/>
            </a:ln>
          </p:spPr>
          <p:style>
            <a:lnRef idx="0"/>
            <a:fillRef idx="0"/>
            <a:effectRef idx="0"/>
            <a:fontRef idx="minor"/>
          </p:style>
        </p:sp>
        <p:sp>
          <p:nvSpPr>
            <p:cNvPr id="184" name="CustomShape 20"/>
            <p:cNvSpPr/>
            <p:nvPr/>
          </p:nvSpPr>
          <p:spPr>
            <a:xfrm>
              <a:off x="6085080" y="4170600"/>
              <a:ext cx="25920" cy="211680"/>
            </a:xfrm>
            <a:custGeom>
              <a:avLst/>
              <a:gdLst/>
              <a:ahLst/>
              <a:rect l="l" t="t"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chemeClr val="bg1"/>
            </a:solidFill>
            <a:ln>
              <a:noFill/>
            </a:ln>
          </p:spPr>
          <p:style>
            <a:lnRef idx="0"/>
            <a:fillRef idx="0"/>
            <a:effectRef idx="0"/>
            <a:fontRef idx="minor"/>
          </p:style>
        </p:sp>
        <p:sp>
          <p:nvSpPr>
            <p:cNvPr id="185" name="CustomShape 21"/>
            <p:cNvSpPr/>
            <p:nvPr/>
          </p:nvSpPr>
          <p:spPr>
            <a:xfrm>
              <a:off x="6147720" y="4173120"/>
              <a:ext cx="122760" cy="211680"/>
            </a:xfrm>
            <a:custGeom>
              <a:avLst/>
              <a:gdLst/>
              <a:ahLst/>
              <a:rect l="l" t="t"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chemeClr val="bg1"/>
            </a:solidFill>
            <a:ln>
              <a:noFill/>
            </a:ln>
          </p:spPr>
          <p:style>
            <a:lnRef idx="0"/>
            <a:fillRef idx="0"/>
            <a:effectRef idx="0"/>
            <a:fontRef idx="minor"/>
          </p:style>
        </p:sp>
        <p:sp>
          <p:nvSpPr>
            <p:cNvPr id="186" name="CustomShape 22"/>
            <p:cNvSpPr/>
            <p:nvPr/>
          </p:nvSpPr>
          <p:spPr>
            <a:xfrm>
              <a:off x="6302880" y="4227840"/>
              <a:ext cx="129600" cy="156960"/>
            </a:xfrm>
            <a:custGeom>
              <a:avLst/>
              <a:gdLst/>
              <a:ahLst/>
              <a:rect l="l" t="t"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chemeClr val="bg1"/>
            </a:solidFill>
            <a:ln>
              <a:noFill/>
            </a:ln>
          </p:spPr>
          <p:style>
            <a:lnRef idx="0"/>
            <a:fillRef idx="0"/>
            <a:effectRef idx="0"/>
            <a:fontRef idx="minor"/>
          </p:style>
        </p:sp>
        <p:sp>
          <p:nvSpPr>
            <p:cNvPr id="187" name="CustomShape 23"/>
            <p:cNvSpPr/>
            <p:nvPr/>
          </p:nvSpPr>
          <p:spPr>
            <a:xfrm>
              <a:off x="6460200" y="4227840"/>
              <a:ext cx="105840" cy="156960"/>
            </a:xfrm>
            <a:custGeom>
              <a:avLst/>
              <a:gdLst/>
              <a:ahLst/>
              <a:rect l="l" t="t"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chemeClr val="bg1"/>
            </a:solidFill>
            <a:ln>
              <a:noFill/>
            </a:ln>
          </p:spPr>
          <p:style>
            <a:lnRef idx="0"/>
            <a:fillRef idx="0"/>
            <a:effectRef idx="0"/>
            <a:fontRef idx="minor"/>
          </p:style>
        </p:sp>
        <p:sp>
          <p:nvSpPr>
            <p:cNvPr id="188" name="CustomShape 24"/>
            <p:cNvSpPr/>
            <p:nvPr/>
          </p:nvSpPr>
          <p:spPr>
            <a:xfrm>
              <a:off x="5845680" y="4358880"/>
              <a:ext cx="118080" cy="23760"/>
            </a:xfrm>
            <a:prstGeom prst="rect">
              <a:avLst/>
            </a:prstGeom>
            <a:solidFill>
              <a:schemeClr val="bg1"/>
            </a:solidFill>
            <a:ln>
              <a:noFill/>
            </a:ln>
          </p:spPr>
          <p:style>
            <a:lnRef idx="0"/>
            <a:fillRef idx="0"/>
            <a:effectRef idx="0"/>
            <a:fontRef idx="minor"/>
          </p:style>
        </p:sp>
        <p:sp>
          <p:nvSpPr>
            <p:cNvPr id="189" name="CustomShape 25"/>
            <p:cNvSpPr/>
            <p:nvPr/>
          </p:nvSpPr>
          <p:spPr>
            <a:xfrm>
              <a:off x="5852520" y="4173120"/>
              <a:ext cx="120600" cy="209520"/>
            </a:xfrm>
            <a:custGeom>
              <a:avLst/>
              <a:gdLst/>
              <a:ahLst/>
              <a:rect l="l" t="t"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chemeClr val="bg1"/>
            </a:solidFill>
            <a:ln>
              <a:noFill/>
            </a:ln>
          </p:spPr>
          <p:style>
            <a:lnRef idx="0"/>
            <a:fillRef idx="0"/>
            <a:effectRef idx="0"/>
            <a:fontRef idx="minor"/>
          </p:style>
        </p:sp>
      </p:grpSp>
      <p:grpSp>
        <p:nvGrpSpPr>
          <p:cNvPr id="190" name="Group 26"/>
          <p:cNvGrpSpPr/>
          <p:nvPr/>
        </p:nvGrpSpPr>
        <p:grpSpPr>
          <a:xfrm>
            <a:off x="7552800" y="2312280"/>
            <a:ext cx="1742760" cy="3976920"/>
            <a:chOff x="7552800" y="2312280"/>
            <a:chExt cx="1742760" cy="3976920"/>
          </a:xfrm>
        </p:grpSpPr>
        <p:sp>
          <p:nvSpPr>
            <p:cNvPr id="191" name="CustomShape 27"/>
            <p:cNvSpPr/>
            <p:nvPr/>
          </p:nvSpPr>
          <p:spPr>
            <a:xfrm>
              <a:off x="7552800" y="5946120"/>
              <a:ext cx="1742760" cy="34308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p:style>
        </p:sp>
        <p:pic>
          <p:nvPicPr>
            <p:cNvPr id="192" name="Picture 36" descr=""/>
            <p:cNvPicPr/>
            <p:nvPr/>
          </p:nvPicPr>
          <p:blipFill>
            <a:blip r:embed="rId2"/>
            <a:stretch/>
          </p:blipFill>
          <p:spPr>
            <a:xfrm>
              <a:off x="7883280" y="2312280"/>
              <a:ext cx="1323360" cy="3881880"/>
            </a:xfrm>
            <a:prstGeom prst="rect">
              <a:avLst/>
            </a:prstGeom>
            <a:ln>
              <a:noFill/>
            </a:ln>
          </p:spPr>
        </p:pic>
      </p:grpSp>
      <p:sp>
        <p:nvSpPr>
          <p:cNvPr id="193" name="Line 28"/>
          <p:cNvSpPr/>
          <p:nvPr/>
        </p:nvSpPr>
        <p:spPr>
          <a:xfrm>
            <a:off x="0" y="0"/>
            <a:ext cx="444240" cy="444240"/>
          </a:xfrm>
          <a:prstGeom prst="line">
            <a:avLst/>
          </a:prstGeom>
          <a:ln>
            <a:solidFill>
              <a:schemeClr val="tx1">
                <a:lumMod val="50000"/>
                <a:lumOff val="50000"/>
              </a:schemeClr>
            </a:solidFill>
            <a:tailEnd len="med" type="oval" w="med"/>
          </a:ln>
        </p:spPr>
        <p:style>
          <a:lnRef idx="1">
            <a:schemeClr val="accent1"/>
          </a:lnRef>
          <a:fillRef idx="0">
            <a:schemeClr val="accent1"/>
          </a:fillRef>
          <a:effectRef idx="0">
            <a:schemeClr val="accent1"/>
          </a:effectRef>
          <a:fontRef idx="minor"/>
        </p:style>
      </p:sp>
      <p:sp>
        <p:nvSpPr>
          <p:cNvPr id="194" name="Line 29"/>
          <p:cNvSpPr/>
          <p:nvPr/>
        </p:nvSpPr>
        <p:spPr>
          <a:xfrm flipH="1">
            <a:off x="11747160" y="0"/>
            <a:ext cx="444600" cy="444240"/>
          </a:xfrm>
          <a:prstGeom prst="line">
            <a:avLst/>
          </a:prstGeom>
          <a:ln>
            <a:solidFill>
              <a:schemeClr val="tx1">
                <a:lumMod val="50000"/>
                <a:lumOff val="50000"/>
              </a:schemeClr>
            </a:solidFill>
            <a:tailEnd len="med" type="oval" w="med"/>
          </a:ln>
        </p:spPr>
        <p:style>
          <a:lnRef idx="1">
            <a:schemeClr val="accent1"/>
          </a:lnRef>
          <a:fillRef idx="0">
            <a:schemeClr val="accent1"/>
          </a:fillRef>
          <a:effectRef idx="0">
            <a:schemeClr val="accent1"/>
          </a:effectRef>
          <a:fontRef idx="minor"/>
        </p:style>
      </p:sp>
      <p:sp>
        <p:nvSpPr>
          <p:cNvPr id="195" name="Line 30"/>
          <p:cNvSpPr/>
          <p:nvPr/>
        </p:nvSpPr>
        <p:spPr>
          <a:xfrm flipH="1" flipV="1">
            <a:off x="11747160" y="6413400"/>
            <a:ext cx="444600" cy="444600"/>
          </a:xfrm>
          <a:prstGeom prst="line">
            <a:avLst/>
          </a:prstGeom>
          <a:ln>
            <a:solidFill>
              <a:schemeClr val="tx1">
                <a:lumMod val="50000"/>
                <a:lumOff val="50000"/>
              </a:schemeClr>
            </a:solidFill>
            <a:tailEnd len="med" type="oval" w="med"/>
          </a:ln>
        </p:spPr>
        <p:style>
          <a:lnRef idx="1">
            <a:schemeClr val="accent1"/>
          </a:lnRef>
          <a:fillRef idx="0">
            <a:schemeClr val="accent1"/>
          </a:fillRef>
          <a:effectRef idx="0">
            <a:schemeClr val="accent1"/>
          </a:effectRef>
          <a:fontRef idx="minor"/>
        </p:style>
      </p:sp>
      <p:sp>
        <p:nvSpPr>
          <p:cNvPr id="196" name="Line 31"/>
          <p:cNvSpPr/>
          <p:nvPr/>
        </p:nvSpPr>
        <p:spPr>
          <a:xfrm flipV="1">
            <a:off x="0" y="6413400"/>
            <a:ext cx="444240" cy="444600"/>
          </a:xfrm>
          <a:prstGeom prst="line">
            <a:avLst/>
          </a:prstGeom>
          <a:ln>
            <a:solidFill>
              <a:schemeClr val="tx1">
                <a:lumMod val="50000"/>
                <a:lumOff val="50000"/>
              </a:schemeClr>
            </a:solidFill>
            <a:tailEnd len="med" type="oval"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1397160" y="2111760"/>
            <a:ext cx="9397800" cy="174240"/>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41" name="CustomShape 2"/>
          <p:cNvSpPr/>
          <p:nvPr/>
        </p:nvSpPr>
        <p:spPr>
          <a:xfrm>
            <a:off x="0" y="2286360"/>
            <a:ext cx="12191760" cy="22849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342" name="CustomShape 3"/>
          <p:cNvSpPr/>
          <p:nvPr/>
        </p:nvSpPr>
        <p:spPr>
          <a:xfrm>
            <a:off x="190440" y="190440"/>
            <a:ext cx="11810520" cy="647676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p:style>
      </p:sp>
      <p:sp>
        <p:nvSpPr>
          <p:cNvPr id="343" name="CustomShape 4"/>
          <p:cNvSpPr/>
          <p:nvPr/>
        </p:nvSpPr>
        <p:spPr>
          <a:xfrm>
            <a:off x="1567440" y="2111760"/>
            <a:ext cx="9056520" cy="2634480"/>
          </a:xfrm>
          <a:prstGeom prst="round2SameRect">
            <a:avLst>
              <a:gd name="adj1" fmla="val 0"/>
              <a:gd name="adj2" fmla="val 5238"/>
            </a:avLst>
          </a:prstGeom>
          <a:gradFill rotWithShape="0">
            <a:gsLst>
              <a:gs pos="0">
                <a:srgbClr val="393762"/>
              </a:gs>
              <a:gs pos="50000">
                <a:srgbClr val="c779d0"/>
              </a:gs>
              <a:gs pos="100000">
                <a:srgbClr val="e48592"/>
              </a:gs>
            </a:gsLst>
            <a:lin ang="2700000"/>
          </a:gradFill>
          <a:ln>
            <a:noFill/>
          </a:ln>
        </p:spPr>
        <p:style>
          <a:lnRef idx="0"/>
          <a:fillRef idx="0"/>
          <a:effectRef idx="0"/>
          <a:fontRef idx="minor"/>
        </p:style>
        <p:txBody>
          <a:bodyPr anchor="ctr">
            <a:noAutofit/>
          </a:bodyPr>
          <a:p>
            <a:pPr algn="ctr">
              <a:lnSpc>
                <a:spcPct val="100000"/>
              </a:lnSpc>
            </a:pPr>
            <a:r>
              <a:rPr b="1" lang="en-GB" sz="7200" spc="-1" strike="noStrike">
                <a:solidFill>
                  <a:srgbClr val="ffffff"/>
                </a:solidFill>
                <a:latin typeface="Segoe UI"/>
              </a:rPr>
              <a:t>THANK </a:t>
            </a:r>
            <a:r>
              <a:rPr b="0" lang="en-GB" sz="7200" spc="-1" strike="noStrike">
                <a:solidFill>
                  <a:srgbClr val="ffffff"/>
                </a:solidFill>
                <a:latin typeface="Segoe UI"/>
              </a:rPr>
              <a:t>YOU</a:t>
            </a:r>
            <a:endParaRPr b="0" lang="en-GB" sz="7200" spc="-1" strike="noStrike">
              <a:latin typeface="Arial"/>
            </a:endParaRPr>
          </a:p>
        </p:txBody>
      </p:sp>
      <p:grpSp>
        <p:nvGrpSpPr>
          <p:cNvPr id="344" name="Group 5"/>
          <p:cNvGrpSpPr/>
          <p:nvPr/>
        </p:nvGrpSpPr>
        <p:grpSpPr>
          <a:xfrm>
            <a:off x="9178920" y="3342960"/>
            <a:ext cx="1153080" cy="2631600"/>
            <a:chOff x="9178920" y="3342960"/>
            <a:chExt cx="1153080" cy="2631600"/>
          </a:xfrm>
        </p:grpSpPr>
        <p:sp>
          <p:nvSpPr>
            <p:cNvPr id="345" name="CustomShape 6"/>
            <p:cNvSpPr/>
            <p:nvPr/>
          </p:nvSpPr>
          <p:spPr>
            <a:xfrm>
              <a:off x="9178920" y="5747760"/>
              <a:ext cx="1153080" cy="2268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p:style>
        </p:sp>
        <p:pic>
          <p:nvPicPr>
            <p:cNvPr id="346" name="Picture 36" descr=""/>
            <p:cNvPicPr/>
            <p:nvPr/>
          </p:nvPicPr>
          <p:blipFill>
            <a:blip r:embed="rId1"/>
            <a:stretch/>
          </p:blipFill>
          <p:spPr>
            <a:xfrm>
              <a:off x="9397440" y="3342960"/>
              <a:ext cx="875880" cy="2568600"/>
            </a:xfrm>
            <a:prstGeom prst="rect">
              <a:avLst/>
            </a:prstGeom>
            <a:ln>
              <a:noFill/>
            </a:ln>
          </p:spPr>
        </p:pic>
      </p:grpSp>
      <p:sp>
        <p:nvSpPr>
          <p:cNvPr id="347" name="Line 7"/>
          <p:cNvSpPr/>
          <p:nvPr/>
        </p:nvSpPr>
        <p:spPr>
          <a:xfrm>
            <a:off x="0" y="0"/>
            <a:ext cx="444240" cy="444240"/>
          </a:xfrm>
          <a:prstGeom prst="line">
            <a:avLst/>
          </a:prstGeom>
          <a:ln>
            <a:solidFill>
              <a:schemeClr val="tx1">
                <a:lumMod val="50000"/>
                <a:lumOff val="50000"/>
              </a:schemeClr>
            </a:solidFill>
            <a:tailEnd len="med" type="oval" w="med"/>
          </a:ln>
        </p:spPr>
        <p:style>
          <a:lnRef idx="1">
            <a:schemeClr val="accent1"/>
          </a:lnRef>
          <a:fillRef idx="0">
            <a:schemeClr val="accent1"/>
          </a:fillRef>
          <a:effectRef idx="0">
            <a:schemeClr val="accent1"/>
          </a:effectRef>
          <a:fontRef idx="minor"/>
        </p:style>
      </p:sp>
      <p:sp>
        <p:nvSpPr>
          <p:cNvPr id="348" name="Line 8"/>
          <p:cNvSpPr/>
          <p:nvPr/>
        </p:nvSpPr>
        <p:spPr>
          <a:xfrm flipH="1">
            <a:off x="11747160" y="0"/>
            <a:ext cx="444600" cy="444240"/>
          </a:xfrm>
          <a:prstGeom prst="line">
            <a:avLst/>
          </a:prstGeom>
          <a:ln>
            <a:solidFill>
              <a:schemeClr val="tx1">
                <a:lumMod val="50000"/>
                <a:lumOff val="50000"/>
              </a:schemeClr>
            </a:solidFill>
            <a:tailEnd len="med" type="oval" w="med"/>
          </a:ln>
        </p:spPr>
        <p:style>
          <a:lnRef idx="1">
            <a:schemeClr val="accent1"/>
          </a:lnRef>
          <a:fillRef idx="0">
            <a:schemeClr val="accent1"/>
          </a:fillRef>
          <a:effectRef idx="0">
            <a:schemeClr val="accent1"/>
          </a:effectRef>
          <a:fontRef idx="minor"/>
        </p:style>
      </p:sp>
      <p:sp>
        <p:nvSpPr>
          <p:cNvPr id="349" name="Line 9"/>
          <p:cNvSpPr/>
          <p:nvPr/>
        </p:nvSpPr>
        <p:spPr>
          <a:xfrm flipH="1" flipV="1">
            <a:off x="11747160" y="6413400"/>
            <a:ext cx="444600" cy="444600"/>
          </a:xfrm>
          <a:prstGeom prst="line">
            <a:avLst/>
          </a:prstGeom>
          <a:ln>
            <a:solidFill>
              <a:schemeClr val="tx1">
                <a:lumMod val="50000"/>
                <a:lumOff val="50000"/>
              </a:schemeClr>
            </a:solidFill>
            <a:tailEnd len="med" type="oval" w="med"/>
          </a:ln>
        </p:spPr>
        <p:style>
          <a:lnRef idx="1">
            <a:schemeClr val="accent1"/>
          </a:lnRef>
          <a:fillRef idx="0">
            <a:schemeClr val="accent1"/>
          </a:fillRef>
          <a:effectRef idx="0">
            <a:schemeClr val="accent1"/>
          </a:effectRef>
          <a:fontRef idx="minor"/>
        </p:style>
      </p:sp>
      <p:sp>
        <p:nvSpPr>
          <p:cNvPr id="350" name="Line 10"/>
          <p:cNvSpPr/>
          <p:nvPr/>
        </p:nvSpPr>
        <p:spPr>
          <a:xfrm flipV="1">
            <a:off x="0" y="6413400"/>
            <a:ext cx="444240" cy="444600"/>
          </a:xfrm>
          <a:prstGeom prst="line">
            <a:avLst/>
          </a:prstGeom>
          <a:ln>
            <a:solidFill>
              <a:schemeClr val="tx1">
                <a:lumMod val="50000"/>
                <a:lumOff val="50000"/>
              </a:schemeClr>
            </a:solidFill>
            <a:tailEnd len="med" type="oval"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 name="Picture 43" descr=""/>
          <p:cNvPicPr/>
          <p:nvPr/>
        </p:nvPicPr>
        <p:blipFill>
          <a:blip r:embed="rId1"/>
          <a:srcRect l="23826" t="4427" r="8728" b="5456"/>
          <a:stretch/>
        </p:blipFill>
        <p:spPr>
          <a:xfrm>
            <a:off x="2720880" y="2336040"/>
            <a:ext cx="2453400" cy="2185200"/>
          </a:xfrm>
          <a:prstGeom prst="rect">
            <a:avLst/>
          </a:prstGeom>
          <a:ln>
            <a:noFill/>
          </a:ln>
        </p:spPr>
      </p:pic>
      <p:pic>
        <p:nvPicPr>
          <p:cNvPr id="352" name="Picture 42" descr=""/>
          <p:cNvPicPr/>
          <p:nvPr/>
        </p:nvPicPr>
        <p:blipFill>
          <a:blip r:embed="rId2"/>
          <a:srcRect l="33825" t="22020" r="10678" b="12069"/>
          <a:stretch/>
        </p:blipFill>
        <p:spPr>
          <a:xfrm>
            <a:off x="131400" y="2336040"/>
            <a:ext cx="2453400" cy="2185200"/>
          </a:xfrm>
          <a:prstGeom prst="rect">
            <a:avLst/>
          </a:prstGeom>
          <a:ln>
            <a:noFill/>
          </a:ln>
        </p:spPr>
      </p:pic>
      <p:pic>
        <p:nvPicPr>
          <p:cNvPr id="353" name="Picture 41" descr=""/>
          <p:cNvPicPr/>
          <p:nvPr/>
        </p:nvPicPr>
        <p:blipFill>
          <a:blip r:embed="rId3"/>
          <a:srcRect l="16943" t="6459" r="21327" b="0"/>
          <a:stretch/>
        </p:blipFill>
        <p:spPr>
          <a:xfrm>
            <a:off x="5740200" y="159480"/>
            <a:ext cx="2023560" cy="2044080"/>
          </a:xfrm>
          <a:prstGeom prst="rect">
            <a:avLst/>
          </a:prstGeom>
          <a:ln>
            <a:noFill/>
          </a:ln>
        </p:spPr>
      </p:pic>
      <p:pic>
        <p:nvPicPr>
          <p:cNvPr id="354" name="Picture 39" descr=""/>
          <p:cNvPicPr/>
          <p:nvPr/>
        </p:nvPicPr>
        <p:blipFill>
          <a:blip r:embed="rId4"/>
          <a:srcRect l="21304" t="3912" r="18903" b="16597"/>
          <a:stretch/>
        </p:blipFill>
        <p:spPr>
          <a:xfrm>
            <a:off x="131400" y="4654080"/>
            <a:ext cx="2049840" cy="2044080"/>
          </a:xfrm>
          <a:prstGeom prst="rect">
            <a:avLst/>
          </a:prstGeom>
          <a:ln>
            <a:noFill/>
          </a:ln>
        </p:spPr>
      </p:pic>
      <p:pic>
        <p:nvPicPr>
          <p:cNvPr id="355" name="Picture 38" descr=""/>
          <p:cNvPicPr/>
          <p:nvPr/>
        </p:nvPicPr>
        <p:blipFill>
          <a:blip r:embed="rId5"/>
          <a:srcRect l="4547" t="19289" r="7445" b="31189"/>
          <a:stretch/>
        </p:blipFill>
        <p:spPr>
          <a:xfrm>
            <a:off x="2314080" y="4654080"/>
            <a:ext cx="5449680" cy="2044080"/>
          </a:xfrm>
          <a:prstGeom prst="rect">
            <a:avLst/>
          </a:prstGeom>
          <a:ln>
            <a:noFill/>
          </a:ln>
        </p:spPr>
      </p:pic>
      <p:pic>
        <p:nvPicPr>
          <p:cNvPr id="356" name="Picture 44" descr=""/>
          <p:cNvPicPr/>
          <p:nvPr/>
        </p:nvPicPr>
        <p:blipFill>
          <a:blip r:embed="rId6"/>
          <a:srcRect l="2263" t="27249" r="38214" b="2060"/>
          <a:stretch/>
        </p:blipFill>
        <p:spPr>
          <a:xfrm>
            <a:off x="5310360" y="2336040"/>
            <a:ext cx="2453400" cy="2185200"/>
          </a:xfrm>
          <a:prstGeom prst="rect">
            <a:avLst/>
          </a:prstGeom>
          <a:ln>
            <a:noFill/>
          </a:ln>
        </p:spPr>
      </p:pic>
      <p:pic>
        <p:nvPicPr>
          <p:cNvPr id="357" name="Picture 35" descr=""/>
          <p:cNvPicPr/>
          <p:nvPr/>
        </p:nvPicPr>
        <p:blipFill>
          <a:blip r:embed="rId7"/>
          <a:srcRect l="3054" t="30801" r="3054" b="16615"/>
          <a:stretch/>
        </p:blipFill>
        <p:spPr>
          <a:xfrm>
            <a:off x="131400" y="159480"/>
            <a:ext cx="5475960" cy="2044080"/>
          </a:xfrm>
          <a:prstGeom prst="rect">
            <a:avLst/>
          </a:prstGeom>
          <a:ln>
            <a:noFill/>
          </a:ln>
        </p:spPr>
      </p:pic>
      <p:grpSp>
        <p:nvGrpSpPr>
          <p:cNvPr id="358" name="Group 1"/>
          <p:cNvGrpSpPr/>
          <p:nvPr/>
        </p:nvGrpSpPr>
        <p:grpSpPr>
          <a:xfrm>
            <a:off x="10928880" y="6378840"/>
            <a:ext cx="946800" cy="270360"/>
            <a:chOff x="10928880" y="6378840"/>
            <a:chExt cx="946800" cy="270360"/>
          </a:xfrm>
        </p:grpSpPr>
        <p:sp>
          <p:nvSpPr>
            <p:cNvPr id="359" name="CustomShape 2"/>
            <p:cNvSpPr/>
            <p:nvPr/>
          </p:nvSpPr>
          <p:spPr>
            <a:xfrm>
              <a:off x="10928880" y="6381000"/>
              <a:ext cx="131760" cy="208440"/>
            </a:xfrm>
            <a:custGeom>
              <a:avLst/>
              <a:gdLst/>
              <a:ahLst/>
              <a:rect l="l" t="t"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style>
            <a:lnRef idx="0"/>
            <a:fillRef idx="0"/>
            <a:effectRef idx="0"/>
            <a:fontRef idx="minor"/>
          </p:style>
        </p:sp>
        <p:sp>
          <p:nvSpPr>
            <p:cNvPr id="360" name="CustomShape 3"/>
            <p:cNvSpPr/>
            <p:nvPr/>
          </p:nvSpPr>
          <p:spPr>
            <a:xfrm>
              <a:off x="11004480" y="6429240"/>
              <a:ext cx="152280" cy="219960"/>
            </a:xfrm>
            <a:custGeom>
              <a:avLst/>
              <a:gdLst/>
              <a:ahLst/>
              <a:rect l="l" t="t"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style>
            <a:lnRef idx="0"/>
            <a:fillRef idx="0"/>
            <a:effectRef idx="0"/>
            <a:fontRef idx="minor"/>
          </p:style>
        </p:sp>
        <p:sp>
          <p:nvSpPr>
            <p:cNvPr id="361" name="CustomShape 4"/>
            <p:cNvSpPr/>
            <p:nvPr/>
          </p:nvSpPr>
          <p:spPr>
            <a:xfrm>
              <a:off x="11320200" y="6381000"/>
              <a:ext cx="24840" cy="210960"/>
            </a:xfrm>
            <a:custGeom>
              <a:avLst/>
              <a:gdLst/>
              <a:ahLst/>
              <a:rect l="l" t="t"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style>
            <a:lnRef idx="0"/>
            <a:fillRef idx="0"/>
            <a:effectRef idx="0"/>
            <a:fontRef idx="minor"/>
          </p:style>
        </p:sp>
        <p:sp>
          <p:nvSpPr>
            <p:cNvPr id="362" name="CustomShape 5"/>
            <p:cNvSpPr/>
            <p:nvPr/>
          </p:nvSpPr>
          <p:spPr>
            <a:xfrm>
              <a:off x="11391480" y="6378840"/>
              <a:ext cx="25920" cy="213120"/>
            </a:xfrm>
            <a:custGeom>
              <a:avLst/>
              <a:gdLst/>
              <a:ahLst/>
              <a:rect l="l" t="t"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style>
            <a:lnRef idx="0"/>
            <a:fillRef idx="0"/>
            <a:effectRef idx="0"/>
            <a:fontRef idx="minor"/>
          </p:style>
        </p:sp>
        <p:sp>
          <p:nvSpPr>
            <p:cNvPr id="363" name="CustomShape 6"/>
            <p:cNvSpPr/>
            <p:nvPr/>
          </p:nvSpPr>
          <p:spPr>
            <a:xfrm>
              <a:off x="11454480" y="6381000"/>
              <a:ext cx="123480" cy="213120"/>
            </a:xfrm>
            <a:custGeom>
              <a:avLst/>
              <a:gdLst/>
              <a:ahLst/>
              <a:rect l="l" t="t"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style>
            <a:lnRef idx="0"/>
            <a:fillRef idx="0"/>
            <a:effectRef idx="0"/>
            <a:fontRef idx="minor"/>
          </p:style>
        </p:sp>
        <p:sp>
          <p:nvSpPr>
            <p:cNvPr id="364" name="CustomShape 7"/>
            <p:cNvSpPr/>
            <p:nvPr/>
          </p:nvSpPr>
          <p:spPr>
            <a:xfrm>
              <a:off x="11610720" y="6436440"/>
              <a:ext cx="130680" cy="158040"/>
            </a:xfrm>
            <a:custGeom>
              <a:avLst/>
              <a:gdLst/>
              <a:ahLst/>
              <a:rect l="l" t="t"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style>
            <a:lnRef idx="0"/>
            <a:fillRef idx="0"/>
            <a:effectRef idx="0"/>
            <a:fontRef idx="minor"/>
          </p:style>
        </p:sp>
        <p:sp>
          <p:nvSpPr>
            <p:cNvPr id="365" name="CustomShape 8"/>
            <p:cNvSpPr/>
            <p:nvPr/>
          </p:nvSpPr>
          <p:spPr>
            <a:xfrm>
              <a:off x="11769120" y="6436440"/>
              <a:ext cx="106560" cy="158040"/>
            </a:xfrm>
            <a:custGeom>
              <a:avLst/>
              <a:gdLst/>
              <a:ahLst/>
              <a:rect l="l" t="t"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style>
            <a:lnRef idx="0"/>
            <a:fillRef idx="0"/>
            <a:effectRef idx="0"/>
            <a:fontRef idx="minor"/>
          </p:style>
        </p:sp>
        <p:sp>
          <p:nvSpPr>
            <p:cNvPr id="366" name="CustomShape 9"/>
            <p:cNvSpPr/>
            <p:nvPr/>
          </p:nvSpPr>
          <p:spPr>
            <a:xfrm>
              <a:off x="11150280" y="6568200"/>
              <a:ext cx="119160" cy="23760"/>
            </a:xfrm>
            <a:prstGeom prst="rect">
              <a:avLst/>
            </a:prstGeom>
            <a:solidFill>
              <a:srgbClr val="468dc3"/>
            </a:solidFill>
            <a:ln>
              <a:noFill/>
            </a:ln>
          </p:spPr>
          <p:style>
            <a:lnRef idx="0"/>
            <a:fillRef idx="0"/>
            <a:effectRef idx="0"/>
            <a:fontRef idx="minor"/>
          </p:style>
        </p:sp>
        <p:sp>
          <p:nvSpPr>
            <p:cNvPr id="367" name="CustomShape 10"/>
            <p:cNvSpPr/>
            <p:nvPr/>
          </p:nvSpPr>
          <p:spPr>
            <a:xfrm>
              <a:off x="11157120" y="6381000"/>
              <a:ext cx="121320" cy="210960"/>
            </a:xfrm>
            <a:custGeom>
              <a:avLst/>
              <a:gdLst/>
              <a:ahLst/>
              <a:rect l="l" t="t"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style>
            <a:lnRef idx="0"/>
            <a:fillRef idx="0"/>
            <a:effectRef idx="0"/>
            <a:fontRef idx="minor"/>
          </p:style>
        </p:sp>
      </p:grpSp>
      <p:sp>
        <p:nvSpPr>
          <p:cNvPr id="368" name="CustomShape 11"/>
          <p:cNvSpPr/>
          <p:nvPr/>
        </p:nvSpPr>
        <p:spPr>
          <a:xfrm>
            <a:off x="8223840" y="720360"/>
            <a:ext cx="3167280" cy="1706040"/>
          </a:xfrm>
          <a:prstGeom prst="rect">
            <a:avLst/>
          </a:prstGeom>
          <a:noFill/>
          <a:ln>
            <a:noFill/>
          </a:ln>
        </p:spPr>
        <p:style>
          <a:lnRef idx="0"/>
          <a:fillRef idx="0"/>
          <a:effectRef idx="0"/>
          <a:fontRef idx="minor"/>
        </p:style>
        <p:txBody>
          <a:bodyPr lIns="0" rIns="0" tIns="0" bIns="0">
            <a:spAutoFit/>
          </a:bodyPr>
          <a:p>
            <a:pPr>
              <a:lnSpc>
                <a:spcPct val="100000"/>
              </a:lnSpc>
            </a:pPr>
            <a:r>
              <a:rPr b="1" lang="en-GB" sz="2800" spc="-1" strike="noStrike">
                <a:solidFill>
                  <a:srgbClr val="083d65"/>
                </a:solidFill>
                <a:latin typeface="Segoe UI"/>
              </a:rPr>
              <a:t>Empowering Talent In Emerging Markets</a:t>
            </a:r>
            <a:endParaRPr b="0" lang="en-GB" sz="2800" spc="-1" strike="noStrike">
              <a:latin typeface="Arial"/>
            </a:endParaRPr>
          </a:p>
        </p:txBody>
      </p:sp>
      <p:sp>
        <p:nvSpPr>
          <p:cNvPr id="369" name="CustomShape 12"/>
          <p:cNvSpPr/>
          <p:nvPr/>
        </p:nvSpPr>
        <p:spPr>
          <a:xfrm>
            <a:off x="8223840" y="2351520"/>
            <a:ext cx="3167280" cy="3197160"/>
          </a:xfrm>
          <a:prstGeom prst="rect">
            <a:avLst/>
          </a:prstGeom>
          <a:noFill/>
          <a:ln>
            <a:noFill/>
          </a:ln>
        </p:spPr>
        <p:style>
          <a:lnRef idx="0"/>
          <a:fillRef idx="0"/>
          <a:effectRef idx="0"/>
          <a:fontRef idx="minor"/>
        </p:style>
        <p:txBody>
          <a:bodyPr lIns="0" rIns="0" tIns="0" bIns="0">
            <a:spAutoFit/>
          </a:bodyPr>
          <a:p>
            <a:pPr>
              <a:lnSpc>
                <a:spcPct val="100000"/>
              </a:lnSpc>
            </a:pPr>
            <a:r>
              <a:rPr b="0" lang="en-GB" sz="1400" spc="-1" strike="noStrike">
                <a:solidFill>
                  <a:srgbClr val="083d65"/>
                </a:solidFill>
                <a:latin typeface="Calibri"/>
              </a:rPr>
              <a:t>Unlike traditional outsourcing, we want to provide extraordinary to our customers by investing our profits into the design talent in Indonesia.</a:t>
            </a:r>
            <a:endParaRPr b="0" lang="en-GB" sz="1400" spc="-1" strike="noStrike">
              <a:latin typeface="Arial"/>
            </a:endParaRPr>
          </a:p>
          <a:p>
            <a:pPr>
              <a:lnSpc>
                <a:spcPct val="100000"/>
              </a:lnSpc>
            </a:pPr>
            <a:endParaRPr b="0" lang="en-GB" sz="1400" spc="-1" strike="noStrike">
              <a:latin typeface="Arial"/>
            </a:endParaRPr>
          </a:p>
          <a:p>
            <a:pPr>
              <a:lnSpc>
                <a:spcPct val="100000"/>
              </a:lnSpc>
            </a:pPr>
            <a:r>
              <a:rPr b="0" lang="en-GB" sz="1400" spc="-1" strike="noStrike">
                <a:solidFill>
                  <a:srgbClr val="083d65"/>
                </a:solidFill>
                <a:latin typeface="Calibri"/>
              </a:rPr>
              <a:t>Whether it’s by educating our employees with our in house academy or by simply providing an incredible work environment with in-house gym, full health care, nutritional food and frequent social activities, we’re fully committed to empowering talents in emerging markets.</a:t>
            </a:r>
            <a:endParaRPr b="0" lang="en-GB" sz="1400" spc="-1" strike="noStrike">
              <a:latin typeface="Arial"/>
            </a:endParaRPr>
          </a:p>
          <a:p>
            <a:pPr>
              <a:lnSpc>
                <a:spcPct val="100000"/>
              </a:lnSpc>
            </a:pPr>
            <a:endParaRPr b="0" lang="en-GB" sz="1400" spc="-1" strike="noStrike">
              <a:latin typeface="Arial"/>
            </a:endParaRPr>
          </a:p>
          <a:p>
            <a:pPr>
              <a:lnSpc>
                <a:spcPct val="100000"/>
              </a:lnSpc>
            </a:pPr>
            <a:r>
              <a:rPr b="0" lang="en-GB" sz="1400" spc="-1" strike="noStrike">
                <a:solidFill>
                  <a:srgbClr val="083d65"/>
                </a:solidFill>
                <a:latin typeface="Calibri"/>
              </a:rPr>
              <a:t>We’re leaders In redefining the traditional approach of outsourcing.</a:t>
            </a:r>
            <a:endParaRPr b="0" lang="en-GB" sz="14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240" y="4988160"/>
            <a:ext cx="10988280" cy="186948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2700000"/>
          </a:gradFill>
          <a:ln>
            <a:noFill/>
          </a:ln>
        </p:spPr>
        <p:style>
          <a:lnRef idx="2">
            <a:schemeClr val="accent1">
              <a:shade val="50000"/>
            </a:schemeClr>
          </a:lnRef>
          <a:fillRef idx="1">
            <a:schemeClr val="accent1"/>
          </a:fillRef>
          <a:effectRef idx="0">
            <a:schemeClr val="accent1"/>
          </a:effectRef>
          <a:fontRef idx="minor"/>
        </p:style>
      </p:sp>
      <p:sp>
        <p:nvSpPr>
          <p:cNvPr id="198" name="CustomShape 2"/>
          <p:cNvSpPr/>
          <p:nvPr/>
        </p:nvSpPr>
        <p:spPr>
          <a:xfrm>
            <a:off x="266760" y="337320"/>
            <a:ext cx="1165824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04040"/>
                </a:solidFill>
                <a:latin typeface="Century Gothic"/>
                <a:ea typeface="Segoe UI Black"/>
              </a:rPr>
              <a:t>DATA DRIVEN </a:t>
            </a:r>
            <a:r>
              <a:rPr b="0" lang="en-GB" sz="3600" spc="-1" strike="noStrike">
                <a:solidFill>
                  <a:srgbClr val="404040"/>
                </a:solidFill>
                <a:latin typeface="Century Gothic"/>
                <a:ea typeface="Segoe UI Black"/>
              </a:rPr>
              <a:t>COLLECTION</a:t>
            </a:r>
            <a:endParaRPr b="0" lang="en-GB" sz="3600" spc="-1" strike="noStrike">
              <a:latin typeface="Arial"/>
            </a:endParaRPr>
          </a:p>
        </p:txBody>
      </p:sp>
      <p:sp>
        <p:nvSpPr>
          <p:cNvPr id="199" name="TextShape 3"/>
          <p:cNvSpPr txBox="1"/>
          <p:nvPr/>
        </p:nvSpPr>
        <p:spPr>
          <a:xfrm>
            <a:off x="838080" y="6356520"/>
            <a:ext cx="2742840" cy="364680"/>
          </a:xfrm>
          <a:prstGeom prst="rect">
            <a:avLst/>
          </a:prstGeom>
          <a:noFill/>
          <a:ln>
            <a:noFill/>
          </a:ln>
        </p:spPr>
        <p:txBody>
          <a:bodyPr anchor="ctr">
            <a:noAutofit/>
          </a:bodyPr>
          <a:p>
            <a:pPr>
              <a:lnSpc>
                <a:spcPct val="100000"/>
              </a:lnSpc>
            </a:pPr>
            <a:fld id="{58E0EEF2-CE37-4877-9602-0FD5B6636AB7}" type="datetime1">
              <a:rPr b="0" lang="en-GB" sz="1200" spc="-1" strike="noStrike">
                <a:solidFill>
                  <a:srgbClr val="000000"/>
                </a:solidFill>
                <a:latin typeface="Segoe UI"/>
              </a:rPr>
              <a:t>24/04/2019</a:t>
            </a:fld>
            <a:endParaRPr b="0" lang="en-GB" sz="1200" spc="-1" strike="noStrike">
              <a:latin typeface="Times New Roman"/>
            </a:endParaRPr>
          </a:p>
        </p:txBody>
      </p:sp>
      <p:sp>
        <p:nvSpPr>
          <p:cNvPr id="200"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3CEE697E-0B78-406A-8D72-C5B4EDCF54CF}" type="slidenum">
              <a:rPr b="0" lang="en-GB" sz="1200" spc="-1" strike="noStrike">
                <a:solidFill>
                  <a:srgbClr val="000000"/>
                </a:solidFill>
                <a:latin typeface="Segoe UI"/>
              </a:rPr>
              <a:t>&lt;number&gt;</a:t>
            </a:fld>
            <a:endParaRPr b="0" lang="en-GB" sz="1200" spc="-1" strike="noStrike">
              <a:latin typeface="Times New Roman"/>
            </a:endParaRPr>
          </a:p>
        </p:txBody>
      </p:sp>
      <p:graphicFrame>
        <p:nvGraphicFramePr>
          <p:cNvPr id="201" name="Chart 54"/>
          <p:cNvGraphicFramePr/>
          <p:nvPr/>
        </p:nvGraphicFramePr>
        <p:xfrm>
          <a:off x="3924360" y="1233720"/>
          <a:ext cx="7886520" cy="4847400"/>
        </p:xfrm>
        <a:graphic>
          <a:graphicData uri="http://schemas.openxmlformats.org/drawingml/2006/chart">
            <c:chart xmlns:c="http://schemas.openxmlformats.org/drawingml/2006/chart" xmlns:r="http://schemas.openxmlformats.org/officeDocument/2006/relationships" r:id="rId1"/>
          </a:graphicData>
        </a:graphic>
      </p:graphicFrame>
      <p:sp>
        <p:nvSpPr>
          <p:cNvPr id="202" name="CustomShape 5"/>
          <p:cNvSpPr/>
          <p:nvPr/>
        </p:nvSpPr>
        <p:spPr>
          <a:xfrm>
            <a:off x="529200" y="1577520"/>
            <a:ext cx="584640" cy="584640"/>
          </a:xfrm>
          <a:prstGeom prst="ellipse">
            <a:avLst/>
          </a:prstGeom>
          <a:solidFill>
            <a:srgbClr val="393762"/>
          </a:solidFill>
          <a:ln w="38160">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203" name="CustomShape 6"/>
          <p:cNvSpPr/>
          <p:nvPr/>
        </p:nvSpPr>
        <p:spPr>
          <a:xfrm>
            <a:off x="529200" y="2786040"/>
            <a:ext cx="584640" cy="584640"/>
          </a:xfrm>
          <a:prstGeom prst="ellipse">
            <a:avLst/>
          </a:prstGeom>
          <a:solidFill>
            <a:srgbClr val="e48592"/>
          </a:solidFill>
          <a:ln w="38160">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204" name="CustomShape 7"/>
          <p:cNvSpPr/>
          <p:nvPr/>
        </p:nvSpPr>
        <p:spPr>
          <a:xfrm>
            <a:off x="529200" y="3994560"/>
            <a:ext cx="584640" cy="584640"/>
          </a:xfrm>
          <a:prstGeom prst="ellipse">
            <a:avLst/>
          </a:prstGeom>
          <a:solidFill>
            <a:srgbClr val="c779d0"/>
          </a:solidFill>
          <a:ln w="38160">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205" name="CustomShape 8"/>
          <p:cNvSpPr/>
          <p:nvPr/>
        </p:nvSpPr>
        <p:spPr>
          <a:xfrm>
            <a:off x="1287360" y="1443600"/>
            <a:ext cx="1785600" cy="85176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1400" spc="-1" strike="noStrike">
                <a:solidFill>
                  <a:srgbClr val="000000"/>
                </a:solidFill>
                <a:latin typeface="Segoe UI"/>
              </a:rPr>
              <a:t>Lorem ipsum dolor sit amet, consectetur adipiscing elit. </a:t>
            </a:r>
            <a:endParaRPr b="0" lang="en-GB" sz="1400" spc="-1" strike="noStrike">
              <a:latin typeface="Arial"/>
            </a:endParaRPr>
          </a:p>
        </p:txBody>
      </p:sp>
      <p:sp>
        <p:nvSpPr>
          <p:cNvPr id="206" name="CustomShape 9"/>
          <p:cNvSpPr/>
          <p:nvPr/>
        </p:nvSpPr>
        <p:spPr>
          <a:xfrm>
            <a:off x="1287360" y="2652480"/>
            <a:ext cx="1785600" cy="85176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1400" spc="-1" strike="noStrike">
                <a:solidFill>
                  <a:srgbClr val="000000"/>
                </a:solidFill>
                <a:latin typeface="Segoe UI"/>
              </a:rPr>
              <a:t>Lorem ipsum dolor sit amet, consectetur adipiscing elit. </a:t>
            </a:r>
            <a:endParaRPr b="0" lang="en-GB" sz="1400" spc="-1" strike="noStrike">
              <a:latin typeface="Arial"/>
            </a:endParaRPr>
          </a:p>
        </p:txBody>
      </p:sp>
      <p:sp>
        <p:nvSpPr>
          <p:cNvPr id="207" name="CustomShape 10"/>
          <p:cNvSpPr/>
          <p:nvPr/>
        </p:nvSpPr>
        <p:spPr>
          <a:xfrm>
            <a:off x="1287360" y="3864960"/>
            <a:ext cx="1785600" cy="85176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1400" spc="-1" strike="noStrike">
                <a:solidFill>
                  <a:srgbClr val="000000"/>
                </a:solidFill>
                <a:latin typeface="Segoe UI"/>
              </a:rPr>
              <a:t>Lorem ipsum dolor sit amet, consectetur adipiscing elit. </a:t>
            </a:r>
            <a:endParaRPr b="0" lang="en-GB" sz="1400" spc="-1" strike="noStrike">
              <a:latin typeface="Arial"/>
            </a:endParaRPr>
          </a:p>
        </p:txBody>
      </p:sp>
      <p:sp>
        <p:nvSpPr>
          <p:cNvPr id="208" name="CustomShape 11"/>
          <p:cNvSpPr/>
          <p:nvPr/>
        </p:nvSpPr>
        <p:spPr>
          <a:xfrm>
            <a:off x="677880" y="1738080"/>
            <a:ext cx="286920" cy="263160"/>
          </a:xfrm>
          <a:custGeom>
            <a:avLst/>
            <a:gdLst/>
            <a:ahLst/>
            <a:rect l="l" t="t" r="r" b="b"/>
            <a:pathLst>
              <a:path w="907" h="827">
                <a:moveTo>
                  <a:pt x="726" y="695"/>
                </a:moveTo>
                <a:lnTo>
                  <a:pt x="376" y="508"/>
                </a:lnTo>
                <a:lnTo>
                  <a:pt x="834" y="88"/>
                </a:lnTo>
                <a:lnTo>
                  <a:pt x="866" y="58"/>
                </a:lnTo>
                <a:lnTo>
                  <a:pt x="726" y="695"/>
                </a:lnTo>
                <a:close/>
                <a:moveTo>
                  <a:pt x="366" y="758"/>
                </a:moveTo>
                <a:lnTo>
                  <a:pt x="366" y="536"/>
                </a:lnTo>
                <a:lnTo>
                  <a:pt x="466" y="590"/>
                </a:lnTo>
                <a:lnTo>
                  <a:pt x="366" y="758"/>
                </a:lnTo>
                <a:close/>
                <a:moveTo>
                  <a:pt x="819" y="61"/>
                </a:moveTo>
                <a:lnTo>
                  <a:pt x="347" y="493"/>
                </a:lnTo>
                <a:lnTo>
                  <a:pt x="55" y="375"/>
                </a:lnTo>
                <a:lnTo>
                  <a:pt x="819" y="61"/>
                </a:lnTo>
                <a:close/>
                <a:moveTo>
                  <a:pt x="907" y="15"/>
                </a:moveTo>
                <a:lnTo>
                  <a:pt x="907" y="14"/>
                </a:lnTo>
                <a:lnTo>
                  <a:pt x="906" y="12"/>
                </a:lnTo>
                <a:lnTo>
                  <a:pt x="906" y="12"/>
                </a:lnTo>
                <a:lnTo>
                  <a:pt x="906" y="11"/>
                </a:lnTo>
                <a:lnTo>
                  <a:pt x="905" y="9"/>
                </a:lnTo>
                <a:lnTo>
                  <a:pt x="905" y="8"/>
                </a:lnTo>
                <a:lnTo>
                  <a:pt x="905" y="8"/>
                </a:lnTo>
                <a:lnTo>
                  <a:pt x="905" y="6"/>
                </a:lnTo>
                <a:lnTo>
                  <a:pt x="904" y="6"/>
                </a:lnTo>
                <a:lnTo>
                  <a:pt x="904" y="5"/>
                </a:lnTo>
                <a:lnTo>
                  <a:pt x="903" y="4"/>
                </a:lnTo>
                <a:lnTo>
                  <a:pt x="902" y="3"/>
                </a:lnTo>
                <a:lnTo>
                  <a:pt x="901" y="3"/>
                </a:lnTo>
                <a:lnTo>
                  <a:pt x="900" y="2"/>
                </a:lnTo>
                <a:lnTo>
                  <a:pt x="900" y="2"/>
                </a:lnTo>
                <a:lnTo>
                  <a:pt x="900" y="2"/>
                </a:lnTo>
                <a:lnTo>
                  <a:pt x="898" y="1"/>
                </a:lnTo>
                <a:lnTo>
                  <a:pt x="897" y="1"/>
                </a:lnTo>
                <a:lnTo>
                  <a:pt x="896" y="1"/>
                </a:lnTo>
                <a:lnTo>
                  <a:pt x="895" y="0"/>
                </a:lnTo>
                <a:lnTo>
                  <a:pt x="894" y="0"/>
                </a:lnTo>
                <a:lnTo>
                  <a:pt x="893" y="0"/>
                </a:lnTo>
                <a:lnTo>
                  <a:pt x="892" y="0"/>
                </a:lnTo>
                <a:lnTo>
                  <a:pt x="891" y="0"/>
                </a:lnTo>
                <a:lnTo>
                  <a:pt x="889" y="0"/>
                </a:lnTo>
                <a:lnTo>
                  <a:pt x="887" y="1"/>
                </a:lnTo>
                <a:lnTo>
                  <a:pt x="887" y="1"/>
                </a:lnTo>
                <a:lnTo>
                  <a:pt x="886" y="1"/>
                </a:lnTo>
                <a:lnTo>
                  <a:pt x="886" y="1"/>
                </a:lnTo>
                <a:lnTo>
                  <a:pt x="886" y="1"/>
                </a:lnTo>
                <a:lnTo>
                  <a:pt x="10" y="362"/>
                </a:lnTo>
                <a:lnTo>
                  <a:pt x="5" y="365"/>
                </a:lnTo>
                <a:lnTo>
                  <a:pt x="2" y="368"/>
                </a:lnTo>
                <a:lnTo>
                  <a:pt x="1" y="372"/>
                </a:lnTo>
                <a:lnTo>
                  <a:pt x="0" y="376"/>
                </a:lnTo>
                <a:lnTo>
                  <a:pt x="1" y="381"/>
                </a:lnTo>
                <a:lnTo>
                  <a:pt x="2" y="384"/>
                </a:lnTo>
                <a:lnTo>
                  <a:pt x="5" y="388"/>
                </a:lnTo>
                <a:lnTo>
                  <a:pt x="10" y="390"/>
                </a:lnTo>
                <a:lnTo>
                  <a:pt x="336" y="521"/>
                </a:lnTo>
                <a:lnTo>
                  <a:pt x="336" y="812"/>
                </a:lnTo>
                <a:lnTo>
                  <a:pt x="336" y="817"/>
                </a:lnTo>
                <a:lnTo>
                  <a:pt x="338" y="821"/>
                </a:lnTo>
                <a:lnTo>
                  <a:pt x="342" y="825"/>
                </a:lnTo>
                <a:lnTo>
                  <a:pt x="346" y="827"/>
                </a:lnTo>
                <a:lnTo>
                  <a:pt x="348" y="827"/>
                </a:lnTo>
                <a:lnTo>
                  <a:pt x="351" y="827"/>
                </a:lnTo>
                <a:lnTo>
                  <a:pt x="354" y="827"/>
                </a:lnTo>
                <a:lnTo>
                  <a:pt x="357" y="826"/>
                </a:lnTo>
                <a:lnTo>
                  <a:pt x="360" y="823"/>
                </a:lnTo>
                <a:lnTo>
                  <a:pt x="363" y="820"/>
                </a:lnTo>
                <a:lnTo>
                  <a:pt x="492" y="605"/>
                </a:lnTo>
                <a:lnTo>
                  <a:pt x="729" y="730"/>
                </a:lnTo>
                <a:lnTo>
                  <a:pt x="732" y="732"/>
                </a:lnTo>
                <a:lnTo>
                  <a:pt x="736" y="732"/>
                </a:lnTo>
                <a:lnTo>
                  <a:pt x="739" y="732"/>
                </a:lnTo>
                <a:lnTo>
                  <a:pt x="742" y="731"/>
                </a:lnTo>
                <a:lnTo>
                  <a:pt x="745" y="729"/>
                </a:lnTo>
                <a:lnTo>
                  <a:pt x="747" y="727"/>
                </a:lnTo>
                <a:lnTo>
                  <a:pt x="749" y="724"/>
                </a:lnTo>
                <a:lnTo>
                  <a:pt x="751" y="721"/>
                </a:lnTo>
                <a:lnTo>
                  <a:pt x="906" y="18"/>
                </a:lnTo>
                <a:lnTo>
                  <a:pt x="906" y="17"/>
                </a:lnTo>
                <a:lnTo>
                  <a:pt x="906" y="17"/>
                </a:lnTo>
                <a:lnTo>
                  <a:pt x="907" y="16"/>
                </a:lnTo>
                <a:lnTo>
                  <a:pt x="907" y="15"/>
                </a:lnTo>
                <a:close/>
              </a:path>
            </a:pathLst>
          </a:custGeom>
          <a:solidFill>
            <a:schemeClr val="bg1"/>
          </a:solidFill>
          <a:ln>
            <a:noFill/>
          </a:ln>
          <a:effectLst>
            <a:outerShdw algn="t" blurRad="50800" dir="5400000" dist="38160" rotWithShape="0">
              <a:srgbClr val="000000">
                <a:alpha val="20000"/>
              </a:srgbClr>
            </a:outerShdw>
          </a:effectLst>
        </p:spPr>
        <p:style>
          <a:lnRef idx="0"/>
          <a:fillRef idx="0"/>
          <a:effectRef idx="0"/>
          <a:fontRef idx="minor"/>
        </p:style>
      </p:sp>
      <p:grpSp>
        <p:nvGrpSpPr>
          <p:cNvPr id="209" name="Group 12"/>
          <p:cNvGrpSpPr/>
          <p:nvPr/>
        </p:nvGrpSpPr>
        <p:grpSpPr>
          <a:xfrm>
            <a:off x="711360" y="4143240"/>
            <a:ext cx="220320" cy="286920"/>
            <a:chOff x="711360" y="4143240"/>
            <a:chExt cx="220320" cy="286920"/>
          </a:xfrm>
        </p:grpSpPr>
        <p:sp>
          <p:nvSpPr>
            <p:cNvPr id="210" name="CustomShape 13"/>
            <p:cNvSpPr/>
            <p:nvPr/>
          </p:nvSpPr>
          <p:spPr>
            <a:xfrm>
              <a:off x="711360" y="4143240"/>
              <a:ext cx="220320" cy="286920"/>
            </a:xfrm>
            <a:custGeom>
              <a:avLst/>
              <a:gdLst/>
              <a:ahLst/>
              <a:rect l="l" t="t" r="r" b="b"/>
              <a:pathLst>
                <a:path w="691" h="901">
                  <a:moveTo>
                    <a:pt x="30" y="871"/>
                  </a:moveTo>
                  <a:lnTo>
                    <a:pt x="30" y="30"/>
                  </a:lnTo>
                  <a:lnTo>
                    <a:pt x="421" y="30"/>
                  </a:lnTo>
                  <a:lnTo>
                    <a:pt x="421" y="254"/>
                  </a:lnTo>
                  <a:lnTo>
                    <a:pt x="421" y="258"/>
                  </a:lnTo>
                  <a:lnTo>
                    <a:pt x="422" y="261"/>
                  </a:lnTo>
                  <a:lnTo>
                    <a:pt x="423" y="263"/>
                  </a:lnTo>
                  <a:lnTo>
                    <a:pt x="425" y="265"/>
                  </a:lnTo>
                  <a:lnTo>
                    <a:pt x="427" y="267"/>
                  </a:lnTo>
                  <a:lnTo>
                    <a:pt x="429" y="268"/>
                  </a:lnTo>
                  <a:lnTo>
                    <a:pt x="432" y="269"/>
                  </a:lnTo>
                  <a:lnTo>
                    <a:pt x="436" y="269"/>
                  </a:lnTo>
                  <a:lnTo>
                    <a:pt x="660" y="269"/>
                  </a:lnTo>
                  <a:lnTo>
                    <a:pt x="660" y="871"/>
                  </a:lnTo>
                  <a:lnTo>
                    <a:pt x="30" y="871"/>
                  </a:lnTo>
                  <a:close/>
                  <a:moveTo>
                    <a:pt x="450" y="52"/>
                  </a:moveTo>
                  <a:lnTo>
                    <a:pt x="640" y="239"/>
                  </a:lnTo>
                  <a:lnTo>
                    <a:pt x="450" y="239"/>
                  </a:lnTo>
                  <a:lnTo>
                    <a:pt x="450" y="52"/>
                  </a:lnTo>
                  <a:close/>
                  <a:moveTo>
                    <a:pt x="686" y="244"/>
                  </a:moveTo>
                  <a:lnTo>
                    <a:pt x="446" y="4"/>
                  </a:lnTo>
                  <a:lnTo>
                    <a:pt x="444" y="2"/>
                  </a:lnTo>
                  <a:lnTo>
                    <a:pt x="441" y="1"/>
                  </a:lnTo>
                  <a:lnTo>
                    <a:pt x="439" y="0"/>
                  </a:lnTo>
                  <a:lnTo>
                    <a:pt x="436" y="0"/>
                  </a:lnTo>
                  <a:lnTo>
                    <a:pt x="15" y="0"/>
                  </a:lnTo>
                  <a:lnTo>
                    <a:pt x="12" y="0"/>
                  </a:lnTo>
                  <a:lnTo>
                    <a:pt x="9" y="1"/>
                  </a:lnTo>
                  <a:lnTo>
                    <a:pt x="6" y="2"/>
                  </a:lnTo>
                  <a:lnTo>
                    <a:pt x="4" y="4"/>
                  </a:lnTo>
                  <a:lnTo>
                    <a:pt x="2" y="6"/>
                  </a:lnTo>
                  <a:lnTo>
                    <a:pt x="1" y="9"/>
                  </a:lnTo>
                  <a:lnTo>
                    <a:pt x="0" y="11"/>
                  </a:lnTo>
                  <a:lnTo>
                    <a:pt x="0" y="15"/>
                  </a:lnTo>
                  <a:lnTo>
                    <a:pt x="0" y="886"/>
                  </a:lnTo>
                  <a:lnTo>
                    <a:pt x="0" y="889"/>
                  </a:lnTo>
                  <a:lnTo>
                    <a:pt x="1" y="891"/>
                  </a:lnTo>
                  <a:lnTo>
                    <a:pt x="2" y="894"/>
                  </a:lnTo>
                  <a:lnTo>
                    <a:pt x="4" y="897"/>
                  </a:lnTo>
                  <a:lnTo>
                    <a:pt x="6" y="898"/>
                  </a:lnTo>
                  <a:lnTo>
                    <a:pt x="9" y="900"/>
                  </a:lnTo>
                  <a:lnTo>
                    <a:pt x="12" y="900"/>
                  </a:lnTo>
                  <a:lnTo>
                    <a:pt x="15" y="901"/>
                  </a:lnTo>
                  <a:lnTo>
                    <a:pt x="676" y="901"/>
                  </a:lnTo>
                  <a:lnTo>
                    <a:pt x="678" y="900"/>
                  </a:lnTo>
                  <a:lnTo>
                    <a:pt x="682" y="900"/>
                  </a:lnTo>
                  <a:lnTo>
                    <a:pt x="684" y="898"/>
                  </a:lnTo>
                  <a:lnTo>
                    <a:pt x="686" y="897"/>
                  </a:lnTo>
                  <a:lnTo>
                    <a:pt x="688" y="894"/>
                  </a:lnTo>
                  <a:lnTo>
                    <a:pt x="689" y="891"/>
                  </a:lnTo>
                  <a:lnTo>
                    <a:pt x="690" y="889"/>
                  </a:lnTo>
                  <a:lnTo>
                    <a:pt x="691" y="886"/>
                  </a:lnTo>
                  <a:lnTo>
                    <a:pt x="691" y="254"/>
                  </a:lnTo>
                  <a:lnTo>
                    <a:pt x="689" y="249"/>
                  </a:lnTo>
                  <a:lnTo>
                    <a:pt x="686" y="244"/>
                  </a:lnTo>
                  <a:close/>
                </a:path>
              </a:pathLst>
            </a:custGeom>
            <a:solidFill>
              <a:schemeClr val="bg1"/>
            </a:solidFill>
            <a:ln>
              <a:noFill/>
            </a:ln>
          </p:spPr>
          <p:style>
            <a:lnRef idx="0"/>
            <a:fillRef idx="0"/>
            <a:effectRef idx="0"/>
            <a:fontRef idx="minor"/>
          </p:style>
        </p:sp>
        <p:sp>
          <p:nvSpPr>
            <p:cNvPr id="211" name="CustomShape 14"/>
            <p:cNvSpPr/>
            <p:nvPr/>
          </p:nvSpPr>
          <p:spPr>
            <a:xfrm>
              <a:off x="825480" y="4257720"/>
              <a:ext cx="56880" cy="9000"/>
            </a:xfrm>
            <a:custGeom>
              <a:avLst/>
              <a:gdLst/>
              <a:ahLst/>
              <a:rect l="l" t="t" r="r" b="b"/>
              <a:pathLst>
                <a:path w="182" h="31">
                  <a:moveTo>
                    <a:pt x="167" y="0"/>
                  </a:moveTo>
                  <a:lnTo>
                    <a:pt x="15" y="0"/>
                  </a:lnTo>
                  <a:lnTo>
                    <a:pt x="13" y="1"/>
                  </a:lnTo>
                  <a:lnTo>
                    <a:pt x="10" y="2"/>
                  </a:lnTo>
                  <a:lnTo>
                    <a:pt x="8" y="3"/>
                  </a:lnTo>
                  <a:lnTo>
                    <a:pt x="5" y="6"/>
                  </a:lnTo>
                  <a:lnTo>
                    <a:pt x="4" y="8"/>
                  </a:lnTo>
                  <a:lnTo>
                    <a:pt x="1" y="10"/>
                  </a:lnTo>
                  <a:lnTo>
                    <a:pt x="1" y="13"/>
                  </a:lnTo>
                  <a:lnTo>
                    <a:pt x="0" y="15"/>
                  </a:lnTo>
                  <a:lnTo>
                    <a:pt x="1" y="20"/>
                  </a:lnTo>
                  <a:lnTo>
                    <a:pt x="1" y="22"/>
                  </a:lnTo>
                  <a:lnTo>
                    <a:pt x="4" y="25"/>
                  </a:lnTo>
                  <a:lnTo>
                    <a:pt x="5" y="27"/>
                  </a:lnTo>
                  <a:lnTo>
                    <a:pt x="8" y="28"/>
                  </a:lnTo>
                  <a:lnTo>
                    <a:pt x="10" y="30"/>
                  </a:lnTo>
                  <a:lnTo>
                    <a:pt x="13" y="30"/>
                  </a:lnTo>
                  <a:lnTo>
                    <a:pt x="15" y="31"/>
                  </a:lnTo>
                  <a:lnTo>
                    <a:pt x="167" y="31"/>
                  </a:lnTo>
                  <a:lnTo>
                    <a:pt x="171" y="30"/>
                  </a:lnTo>
                  <a:lnTo>
                    <a:pt x="173" y="30"/>
                  </a:lnTo>
                  <a:lnTo>
                    <a:pt x="176" y="28"/>
                  </a:lnTo>
                  <a:lnTo>
                    <a:pt x="178" y="27"/>
                  </a:lnTo>
                  <a:lnTo>
                    <a:pt x="180" y="25"/>
                  </a:lnTo>
                  <a:lnTo>
                    <a:pt x="181" y="22"/>
                  </a:lnTo>
                  <a:lnTo>
                    <a:pt x="182" y="20"/>
                  </a:lnTo>
                  <a:lnTo>
                    <a:pt x="182" y="15"/>
                  </a:lnTo>
                  <a:lnTo>
                    <a:pt x="182" y="13"/>
                  </a:lnTo>
                  <a:lnTo>
                    <a:pt x="181" y="10"/>
                  </a:lnTo>
                  <a:lnTo>
                    <a:pt x="180" y="8"/>
                  </a:lnTo>
                  <a:lnTo>
                    <a:pt x="178" y="6"/>
                  </a:lnTo>
                  <a:lnTo>
                    <a:pt x="176" y="3"/>
                  </a:lnTo>
                  <a:lnTo>
                    <a:pt x="173" y="2"/>
                  </a:lnTo>
                  <a:lnTo>
                    <a:pt x="171" y="1"/>
                  </a:lnTo>
                  <a:lnTo>
                    <a:pt x="167" y="0"/>
                  </a:lnTo>
                  <a:close/>
                </a:path>
              </a:pathLst>
            </a:custGeom>
            <a:solidFill>
              <a:schemeClr val="bg1"/>
            </a:solidFill>
            <a:ln>
              <a:noFill/>
            </a:ln>
          </p:spPr>
          <p:style>
            <a:lnRef idx="0"/>
            <a:fillRef idx="0"/>
            <a:effectRef idx="0"/>
            <a:fontRef idx="minor"/>
          </p:style>
        </p:sp>
        <p:sp>
          <p:nvSpPr>
            <p:cNvPr id="212" name="CustomShape 15"/>
            <p:cNvSpPr/>
            <p:nvPr/>
          </p:nvSpPr>
          <p:spPr>
            <a:xfrm>
              <a:off x="825480" y="4305240"/>
              <a:ext cx="56880" cy="9000"/>
            </a:xfrm>
            <a:custGeom>
              <a:avLst/>
              <a:gdLst/>
              <a:ahLst/>
              <a:rect l="l" t="t" r="r" b="b"/>
              <a:pathLst>
                <a:path w="182" h="30">
                  <a:moveTo>
                    <a:pt x="167" y="0"/>
                  </a:moveTo>
                  <a:lnTo>
                    <a:pt x="15" y="0"/>
                  </a:lnTo>
                  <a:lnTo>
                    <a:pt x="13" y="0"/>
                  </a:lnTo>
                  <a:lnTo>
                    <a:pt x="10" y="1"/>
                  </a:lnTo>
                  <a:lnTo>
                    <a:pt x="8" y="2"/>
                  </a:lnTo>
                  <a:lnTo>
                    <a:pt x="5" y="4"/>
                  </a:lnTo>
                  <a:lnTo>
                    <a:pt x="4" y="7"/>
                  </a:lnTo>
                  <a:lnTo>
                    <a:pt x="1" y="10"/>
                  </a:lnTo>
                  <a:lnTo>
                    <a:pt x="1" y="12"/>
                  </a:lnTo>
                  <a:lnTo>
                    <a:pt x="0" y="15"/>
                  </a:lnTo>
                  <a:lnTo>
                    <a:pt x="1" y="18"/>
                  </a:lnTo>
                  <a:lnTo>
                    <a:pt x="1" y="22"/>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2"/>
                  </a:lnTo>
                  <a:lnTo>
                    <a:pt x="182" y="18"/>
                  </a:lnTo>
                  <a:lnTo>
                    <a:pt x="182" y="15"/>
                  </a:lnTo>
                  <a:lnTo>
                    <a:pt x="182" y="12"/>
                  </a:lnTo>
                  <a:lnTo>
                    <a:pt x="181" y="10"/>
                  </a:lnTo>
                  <a:lnTo>
                    <a:pt x="180" y="7"/>
                  </a:lnTo>
                  <a:lnTo>
                    <a:pt x="178" y="4"/>
                  </a:lnTo>
                  <a:lnTo>
                    <a:pt x="176" y="2"/>
                  </a:lnTo>
                  <a:lnTo>
                    <a:pt x="173" y="1"/>
                  </a:lnTo>
                  <a:lnTo>
                    <a:pt x="171" y="0"/>
                  </a:lnTo>
                  <a:lnTo>
                    <a:pt x="167" y="0"/>
                  </a:lnTo>
                  <a:close/>
                </a:path>
              </a:pathLst>
            </a:custGeom>
            <a:solidFill>
              <a:schemeClr val="bg1"/>
            </a:solidFill>
            <a:ln>
              <a:noFill/>
            </a:ln>
          </p:spPr>
          <p:style>
            <a:lnRef idx="0"/>
            <a:fillRef idx="0"/>
            <a:effectRef idx="0"/>
            <a:fontRef idx="minor"/>
          </p:style>
        </p:sp>
        <p:sp>
          <p:nvSpPr>
            <p:cNvPr id="213" name="CustomShape 16"/>
            <p:cNvSpPr/>
            <p:nvPr/>
          </p:nvSpPr>
          <p:spPr>
            <a:xfrm>
              <a:off x="825480" y="4362480"/>
              <a:ext cx="56880" cy="9000"/>
            </a:xfrm>
            <a:custGeom>
              <a:avLst/>
              <a:gdLst/>
              <a:ahLst/>
              <a:rect l="l" t="t" r="r" b="b"/>
              <a:pathLst>
                <a:path w="182" h="30">
                  <a:moveTo>
                    <a:pt x="167" y="0"/>
                  </a:moveTo>
                  <a:lnTo>
                    <a:pt x="15" y="0"/>
                  </a:lnTo>
                  <a:lnTo>
                    <a:pt x="13" y="1"/>
                  </a:lnTo>
                  <a:lnTo>
                    <a:pt x="10" y="1"/>
                  </a:lnTo>
                  <a:lnTo>
                    <a:pt x="8" y="3"/>
                  </a:lnTo>
                  <a:lnTo>
                    <a:pt x="5" y="5"/>
                  </a:lnTo>
                  <a:lnTo>
                    <a:pt x="4" y="7"/>
                  </a:lnTo>
                  <a:lnTo>
                    <a:pt x="1" y="10"/>
                  </a:lnTo>
                  <a:lnTo>
                    <a:pt x="1" y="13"/>
                  </a:lnTo>
                  <a:lnTo>
                    <a:pt x="0" y="15"/>
                  </a:lnTo>
                  <a:lnTo>
                    <a:pt x="1" y="18"/>
                  </a:lnTo>
                  <a:lnTo>
                    <a:pt x="1" y="21"/>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1"/>
                  </a:lnTo>
                  <a:lnTo>
                    <a:pt x="182" y="18"/>
                  </a:lnTo>
                  <a:lnTo>
                    <a:pt x="182" y="15"/>
                  </a:lnTo>
                  <a:lnTo>
                    <a:pt x="182" y="13"/>
                  </a:lnTo>
                  <a:lnTo>
                    <a:pt x="181" y="10"/>
                  </a:lnTo>
                  <a:lnTo>
                    <a:pt x="180" y="7"/>
                  </a:lnTo>
                  <a:lnTo>
                    <a:pt x="178" y="5"/>
                  </a:lnTo>
                  <a:lnTo>
                    <a:pt x="176" y="3"/>
                  </a:lnTo>
                  <a:lnTo>
                    <a:pt x="173" y="1"/>
                  </a:lnTo>
                  <a:lnTo>
                    <a:pt x="171" y="1"/>
                  </a:lnTo>
                  <a:lnTo>
                    <a:pt x="167" y="0"/>
                  </a:lnTo>
                  <a:close/>
                </a:path>
              </a:pathLst>
            </a:custGeom>
            <a:solidFill>
              <a:schemeClr val="bg1"/>
            </a:solidFill>
            <a:ln>
              <a:noFill/>
            </a:ln>
          </p:spPr>
          <p:style>
            <a:lnRef idx="0"/>
            <a:fillRef idx="0"/>
            <a:effectRef idx="0"/>
            <a:fontRef idx="minor"/>
          </p:style>
        </p:sp>
        <p:sp>
          <p:nvSpPr>
            <p:cNvPr id="214" name="CustomShape 17"/>
            <p:cNvSpPr/>
            <p:nvPr/>
          </p:nvSpPr>
          <p:spPr>
            <a:xfrm>
              <a:off x="754200" y="4233960"/>
              <a:ext cx="56880" cy="39240"/>
            </a:xfrm>
            <a:custGeom>
              <a:avLst/>
              <a:gdLst/>
              <a:ahLst/>
              <a:rect l="l" t="t" r="r" b="b"/>
              <a:pathLst>
                <a:path w="181" h="126">
                  <a:moveTo>
                    <a:pt x="156" y="4"/>
                  </a:moveTo>
                  <a:lnTo>
                    <a:pt x="71" y="88"/>
                  </a:lnTo>
                  <a:lnTo>
                    <a:pt x="25" y="43"/>
                  </a:lnTo>
                  <a:lnTo>
                    <a:pt x="23" y="41"/>
                  </a:lnTo>
                  <a:lnTo>
                    <a:pt x="20" y="39"/>
                  </a:lnTo>
                  <a:lnTo>
                    <a:pt x="18" y="39"/>
                  </a:lnTo>
                  <a:lnTo>
                    <a:pt x="15" y="38"/>
                  </a:lnTo>
                  <a:lnTo>
                    <a:pt x="11" y="39"/>
                  </a:lnTo>
                  <a:lnTo>
                    <a:pt x="9" y="39"/>
                  </a:lnTo>
                  <a:lnTo>
                    <a:pt x="6" y="41"/>
                  </a:lnTo>
                  <a:lnTo>
                    <a:pt x="4" y="43"/>
                  </a:lnTo>
                  <a:lnTo>
                    <a:pt x="2" y="45"/>
                  </a:lnTo>
                  <a:lnTo>
                    <a:pt x="1" y="47"/>
                  </a:lnTo>
                  <a:lnTo>
                    <a:pt x="0" y="51"/>
                  </a:lnTo>
                  <a:lnTo>
                    <a:pt x="0" y="53"/>
                  </a:lnTo>
                  <a:lnTo>
                    <a:pt x="0" y="56"/>
                  </a:lnTo>
                  <a:lnTo>
                    <a:pt x="1" y="59"/>
                  </a:lnTo>
                  <a:lnTo>
                    <a:pt x="2" y="61"/>
                  </a:lnTo>
                  <a:lnTo>
                    <a:pt x="4" y="63"/>
                  </a:lnTo>
                  <a:lnTo>
                    <a:pt x="61" y="121"/>
                  </a:lnTo>
                  <a:lnTo>
                    <a:pt x="63" y="122"/>
                  </a:lnTo>
                  <a:lnTo>
                    <a:pt x="66" y="124"/>
                  </a:lnTo>
                  <a:lnTo>
                    <a:pt x="68" y="126"/>
                  </a:lnTo>
                  <a:lnTo>
                    <a:pt x="71" y="126"/>
                  </a:lnTo>
                  <a:lnTo>
                    <a:pt x="74" y="126"/>
                  </a:lnTo>
                  <a:lnTo>
                    <a:pt x="77" y="124"/>
                  </a:lnTo>
                  <a:lnTo>
                    <a:pt x="80" y="122"/>
                  </a:lnTo>
                  <a:lnTo>
                    <a:pt x="82" y="121"/>
                  </a:lnTo>
                  <a:lnTo>
                    <a:pt x="176" y="26"/>
                  </a:lnTo>
                  <a:lnTo>
                    <a:pt x="178" y="24"/>
                  </a:lnTo>
                  <a:lnTo>
                    <a:pt x="180" y="21"/>
                  </a:lnTo>
                  <a:lnTo>
                    <a:pt x="180" y="17"/>
                  </a:lnTo>
                  <a:lnTo>
                    <a:pt x="181" y="15"/>
                  </a:lnTo>
                  <a:lnTo>
                    <a:pt x="180" y="12"/>
                  </a:lnTo>
                  <a:lnTo>
                    <a:pt x="180" y="9"/>
                  </a:lnTo>
                  <a:lnTo>
                    <a:pt x="178" y="6"/>
                  </a:lnTo>
                  <a:lnTo>
                    <a:pt x="176" y="4"/>
                  </a:lnTo>
                  <a:lnTo>
                    <a:pt x="172" y="1"/>
                  </a:lnTo>
                  <a:lnTo>
                    <a:pt x="166" y="0"/>
                  </a:lnTo>
                  <a:lnTo>
                    <a:pt x="160" y="1"/>
                  </a:lnTo>
                  <a:lnTo>
                    <a:pt x="156" y="4"/>
                  </a:lnTo>
                  <a:close/>
                </a:path>
              </a:pathLst>
            </a:custGeom>
            <a:solidFill>
              <a:schemeClr val="bg1"/>
            </a:solidFill>
            <a:ln>
              <a:noFill/>
            </a:ln>
          </p:spPr>
          <p:style>
            <a:lnRef idx="0"/>
            <a:fillRef idx="0"/>
            <a:effectRef idx="0"/>
            <a:fontRef idx="minor"/>
          </p:style>
        </p:sp>
        <p:sp>
          <p:nvSpPr>
            <p:cNvPr id="215" name="CustomShape 18"/>
            <p:cNvSpPr/>
            <p:nvPr/>
          </p:nvSpPr>
          <p:spPr>
            <a:xfrm>
              <a:off x="754200" y="4287960"/>
              <a:ext cx="56880" cy="39240"/>
            </a:xfrm>
            <a:custGeom>
              <a:avLst/>
              <a:gdLst/>
              <a:ahLst/>
              <a:rect l="l" t="t" r="r" b="b"/>
              <a:pathLst>
                <a:path w="181" h="124">
                  <a:moveTo>
                    <a:pt x="156" y="4"/>
                  </a:moveTo>
                  <a:lnTo>
                    <a:pt x="71" y="88"/>
                  </a:lnTo>
                  <a:lnTo>
                    <a:pt x="25" y="41"/>
                  </a:lnTo>
                  <a:lnTo>
                    <a:pt x="23" y="39"/>
                  </a:lnTo>
                  <a:lnTo>
                    <a:pt x="20" y="38"/>
                  </a:lnTo>
                  <a:lnTo>
                    <a:pt x="18" y="37"/>
                  </a:lnTo>
                  <a:lnTo>
                    <a:pt x="15" y="37"/>
                  </a:lnTo>
                  <a:lnTo>
                    <a:pt x="11" y="37"/>
                  </a:lnTo>
                  <a:lnTo>
                    <a:pt x="9" y="38"/>
                  </a:lnTo>
                  <a:lnTo>
                    <a:pt x="6" y="39"/>
                  </a:lnTo>
                  <a:lnTo>
                    <a:pt x="4" y="41"/>
                  </a:lnTo>
                  <a:lnTo>
                    <a:pt x="2" y="43"/>
                  </a:lnTo>
                  <a:lnTo>
                    <a:pt x="1" y="47"/>
                  </a:lnTo>
                  <a:lnTo>
                    <a:pt x="0" y="49"/>
                  </a:lnTo>
                  <a:lnTo>
                    <a:pt x="0" y="52"/>
                  </a:lnTo>
                  <a:lnTo>
                    <a:pt x="0" y="55"/>
                  </a:lnTo>
                  <a:lnTo>
                    <a:pt x="1" y="57"/>
                  </a:lnTo>
                  <a:lnTo>
                    <a:pt x="2" y="61"/>
                  </a:lnTo>
                  <a:lnTo>
                    <a:pt x="4" y="63"/>
                  </a:lnTo>
                  <a:lnTo>
                    <a:pt x="61" y="119"/>
                  </a:lnTo>
                  <a:lnTo>
                    <a:pt x="63" y="122"/>
                  </a:lnTo>
                  <a:lnTo>
                    <a:pt x="66" y="123"/>
                  </a:lnTo>
                  <a:lnTo>
                    <a:pt x="68" y="124"/>
                  </a:lnTo>
                  <a:lnTo>
                    <a:pt x="71" y="124"/>
                  </a:lnTo>
                  <a:lnTo>
                    <a:pt x="74" y="124"/>
                  </a:lnTo>
                  <a:lnTo>
                    <a:pt x="77" y="123"/>
                  </a:lnTo>
                  <a:lnTo>
                    <a:pt x="80" y="122"/>
                  </a:lnTo>
                  <a:lnTo>
                    <a:pt x="82" y="119"/>
                  </a:lnTo>
                  <a:lnTo>
                    <a:pt x="176" y="25"/>
                  </a:lnTo>
                  <a:lnTo>
                    <a:pt x="178" y="23"/>
                  </a:lnTo>
                  <a:lnTo>
                    <a:pt x="180" y="20"/>
                  </a:lnTo>
                  <a:lnTo>
                    <a:pt x="180" y="18"/>
                  </a:lnTo>
                  <a:lnTo>
                    <a:pt x="181" y="14"/>
                  </a:lnTo>
                  <a:lnTo>
                    <a:pt x="180" y="11"/>
                  </a:lnTo>
                  <a:lnTo>
                    <a:pt x="180" y="9"/>
                  </a:lnTo>
                  <a:lnTo>
                    <a:pt x="178" y="6"/>
                  </a:lnTo>
                  <a:lnTo>
                    <a:pt x="176" y="4"/>
                  </a:lnTo>
                  <a:lnTo>
                    <a:pt x="174" y="2"/>
                  </a:lnTo>
                  <a:lnTo>
                    <a:pt x="172" y="1"/>
                  </a:lnTo>
                  <a:lnTo>
                    <a:pt x="169" y="0"/>
                  </a:lnTo>
                  <a:lnTo>
                    <a:pt x="166" y="0"/>
                  </a:lnTo>
                  <a:lnTo>
                    <a:pt x="163" y="0"/>
                  </a:lnTo>
                  <a:lnTo>
                    <a:pt x="160" y="1"/>
                  </a:lnTo>
                  <a:lnTo>
                    <a:pt x="158" y="2"/>
                  </a:lnTo>
                  <a:lnTo>
                    <a:pt x="156" y="4"/>
                  </a:lnTo>
                  <a:close/>
                </a:path>
              </a:pathLst>
            </a:custGeom>
            <a:solidFill>
              <a:schemeClr val="bg1"/>
            </a:solidFill>
            <a:ln>
              <a:noFill/>
            </a:ln>
          </p:spPr>
          <p:style>
            <a:lnRef idx="0"/>
            <a:fillRef idx="0"/>
            <a:effectRef idx="0"/>
            <a:fontRef idx="minor"/>
          </p:style>
        </p:sp>
        <p:sp>
          <p:nvSpPr>
            <p:cNvPr id="216" name="CustomShape 19"/>
            <p:cNvSpPr/>
            <p:nvPr/>
          </p:nvSpPr>
          <p:spPr>
            <a:xfrm>
              <a:off x="754200" y="4341960"/>
              <a:ext cx="56880" cy="39240"/>
            </a:xfrm>
            <a:custGeom>
              <a:avLst/>
              <a:gdLst/>
              <a:ahLst/>
              <a:rect l="l" t="t" r="r" b="b"/>
              <a:pathLst>
                <a:path w="181" h="126">
                  <a:moveTo>
                    <a:pt x="156" y="5"/>
                  </a:moveTo>
                  <a:lnTo>
                    <a:pt x="71" y="88"/>
                  </a:lnTo>
                  <a:lnTo>
                    <a:pt x="25" y="43"/>
                  </a:lnTo>
                  <a:lnTo>
                    <a:pt x="23" y="41"/>
                  </a:lnTo>
                  <a:lnTo>
                    <a:pt x="20" y="40"/>
                  </a:lnTo>
                  <a:lnTo>
                    <a:pt x="18" y="39"/>
                  </a:lnTo>
                  <a:lnTo>
                    <a:pt x="15" y="39"/>
                  </a:lnTo>
                  <a:lnTo>
                    <a:pt x="11" y="39"/>
                  </a:lnTo>
                  <a:lnTo>
                    <a:pt x="9" y="40"/>
                  </a:lnTo>
                  <a:lnTo>
                    <a:pt x="6" y="41"/>
                  </a:lnTo>
                  <a:lnTo>
                    <a:pt x="4" y="43"/>
                  </a:lnTo>
                  <a:lnTo>
                    <a:pt x="2" y="46"/>
                  </a:lnTo>
                  <a:lnTo>
                    <a:pt x="1" y="49"/>
                  </a:lnTo>
                  <a:lnTo>
                    <a:pt x="0" y="51"/>
                  </a:lnTo>
                  <a:lnTo>
                    <a:pt x="0" y="54"/>
                  </a:lnTo>
                  <a:lnTo>
                    <a:pt x="0" y="57"/>
                  </a:lnTo>
                  <a:lnTo>
                    <a:pt x="1" y="60"/>
                  </a:lnTo>
                  <a:lnTo>
                    <a:pt x="2" y="63"/>
                  </a:lnTo>
                  <a:lnTo>
                    <a:pt x="4" y="65"/>
                  </a:lnTo>
                  <a:lnTo>
                    <a:pt x="61" y="122"/>
                  </a:lnTo>
                  <a:lnTo>
                    <a:pt x="63" y="124"/>
                  </a:lnTo>
                  <a:lnTo>
                    <a:pt x="66" y="125"/>
                  </a:lnTo>
                  <a:lnTo>
                    <a:pt x="68" y="126"/>
                  </a:lnTo>
                  <a:lnTo>
                    <a:pt x="71" y="126"/>
                  </a:lnTo>
                  <a:lnTo>
                    <a:pt x="74" y="126"/>
                  </a:lnTo>
                  <a:lnTo>
                    <a:pt x="77" y="125"/>
                  </a:lnTo>
                  <a:lnTo>
                    <a:pt x="80" y="124"/>
                  </a:lnTo>
                  <a:lnTo>
                    <a:pt x="82" y="122"/>
                  </a:lnTo>
                  <a:lnTo>
                    <a:pt x="176" y="27"/>
                  </a:lnTo>
                  <a:lnTo>
                    <a:pt x="178" y="24"/>
                  </a:lnTo>
                  <a:lnTo>
                    <a:pt x="180" y="22"/>
                  </a:lnTo>
                  <a:lnTo>
                    <a:pt x="180" y="19"/>
                  </a:lnTo>
                  <a:lnTo>
                    <a:pt x="181" y="16"/>
                  </a:lnTo>
                  <a:lnTo>
                    <a:pt x="180" y="12"/>
                  </a:lnTo>
                  <a:lnTo>
                    <a:pt x="180" y="10"/>
                  </a:lnTo>
                  <a:lnTo>
                    <a:pt x="178" y="7"/>
                  </a:lnTo>
                  <a:lnTo>
                    <a:pt x="176" y="5"/>
                  </a:lnTo>
                  <a:lnTo>
                    <a:pt x="174" y="3"/>
                  </a:lnTo>
                  <a:lnTo>
                    <a:pt x="172" y="2"/>
                  </a:lnTo>
                  <a:lnTo>
                    <a:pt x="169" y="1"/>
                  </a:lnTo>
                  <a:lnTo>
                    <a:pt x="166" y="0"/>
                  </a:lnTo>
                  <a:lnTo>
                    <a:pt x="163" y="1"/>
                  </a:lnTo>
                  <a:lnTo>
                    <a:pt x="160" y="2"/>
                  </a:lnTo>
                  <a:lnTo>
                    <a:pt x="158" y="3"/>
                  </a:lnTo>
                  <a:lnTo>
                    <a:pt x="156" y="5"/>
                  </a:lnTo>
                  <a:close/>
                </a:path>
              </a:pathLst>
            </a:custGeom>
            <a:solidFill>
              <a:schemeClr val="bg1"/>
            </a:solidFill>
            <a:ln>
              <a:noFill/>
            </a:ln>
          </p:spPr>
          <p:style>
            <a:lnRef idx="0"/>
            <a:fillRef idx="0"/>
            <a:effectRef idx="0"/>
            <a:fontRef idx="minor"/>
          </p:style>
        </p:sp>
      </p:grpSp>
      <p:grpSp>
        <p:nvGrpSpPr>
          <p:cNvPr id="217" name="Group 20"/>
          <p:cNvGrpSpPr/>
          <p:nvPr/>
        </p:nvGrpSpPr>
        <p:grpSpPr>
          <a:xfrm>
            <a:off x="702720" y="2935440"/>
            <a:ext cx="237600" cy="285480"/>
            <a:chOff x="702720" y="2935440"/>
            <a:chExt cx="237600" cy="285480"/>
          </a:xfrm>
        </p:grpSpPr>
        <p:sp>
          <p:nvSpPr>
            <p:cNvPr id="218" name="CustomShape 21"/>
            <p:cNvSpPr/>
            <p:nvPr/>
          </p:nvSpPr>
          <p:spPr>
            <a:xfrm>
              <a:off x="702720" y="2935440"/>
              <a:ext cx="199800" cy="256680"/>
            </a:xfrm>
            <a:custGeom>
              <a:avLst/>
              <a:gdLst/>
              <a:ahLst/>
              <a:rect l="l" t="t" r="r" b="b"/>
              <a:pathLst>
                <a:path w="631" h="811">
                  <a:moveTo>
                    <a:pt x="450" y="52"/>
                  </a:moveTo>
                  <a:lnTo>
                    <a:pt x="580" y="180"/>
                  </a:lnTo>
                  <a:lnTo>
                    <a:pt x="450" y="180"/>
                  </a:lnTo>
                  <a:lnTo>
                    <a:pt x="450" y="52"/>
                  </a:lnTo>
                  <a:close/>
                  <a:moveTo>
                    <a:pt x="351" y="781"/>
                  </a:moveTo>
                  <a:lnTo>
                    <a:pt x="30" y="781"/>
                  </a:lnTo>
                  <a:lnTo>
                    <a:pt x="30" y="30"/>
                  </a:lnTo>
                  <a:lnTo>
                    <a:pt x="420" y="30"/>
                  </a:lnTo>
                  <a:lnTo>
                    <a:pt x="420" y="195"/>
                  </a:lnTo>
                  <a:lnTo>
                    <a:pt x="421" y="198"/>
                  </a:lnTo>
                  <a:lnTo>
                    <a:pt x="421" y="201"/>
                  </a:lnTo>
                  <a:lnTo>
                    <a:pt x="424" y="203"/>
                  </a:lnTo>
                  <a:lnTo>
                    <a:pt x="425" y="205"/>
                  </a:lnTo>
                  <a:lnTo>
                    <a:pt x="427" y="208"/>
                  </a:lnTo>
                  <a:lnTo>
                    <a:pt x="430" y="209"/>
                  </a:lnTo>
                  <a:lnTo>
                    <a:pt x="432" y="210"/>
                  </a:lnTo>
                  <a:lnTo>
                    <a:pt x="435" y="210"/>
                  </a:lnTo>
                  <a:lnTo>
                    <a:pt x="601" y="210"/>
                  </a:lnTo>
                  <a:lnTo>
                    <a:pt x="601" y="270"/>
                  </a:lnTo>
                  <a:lnTo>
                    <a:pt x="601" y="273"/>
                  </a:lnTo>
                  <a:lnTo>
                    <a:pt x="602" y="276"/>
                  </a:lnTo>
                  <a:lnTo>
                    <a:pt x="603" y="279"/>
                  </a:lnTo>
                  <a:lnTo>
                    <a:pt x="605" y="281"/>
                  </a:lnTo>
                  <a:lnTo>
                    <a:pt x="608" y="282"/>
                  </a:lnTo>
                  <a:lnTo>
                    <a:pt x="610" y="284"/>
                  </a:lnTo>
                  <a:lnTo>
                    <a:pt x="613" y="285"/>
                  </a:lnTo>
                  <a:lnTo>
                    <a:pt x="616" y="285"/>
                  </a:lnTo>
                  <a:lnTo>
                    <a:pt x="619" y="285"/>
                  </a:lnTo>
                  <a:lnTo>
                    <a:pt x="622" y="284"/>
                  </a:lnTo>
                  <a:lnTo>
                    <a:pt x="625" y="282"/>
                  </a:lnTo>
                  <a:lnTo>
                    <a:pt x="627" y="281"/>
                  </a:lnTo>
                  <a:lnTo>
                    <a:pt x="628" y="279"/>
                  </a:lnTo>
                  <a:lnTo>
                    <a:pt x="630" y="276"/>
                  </a:lnTo>
                  <a:lnTo>
                    <a:pt x="630" y="273"/>
                  </a:lnTo>
                  <a:lnTo>
                    <a:pt x="631" y="270"/>
                  </a:lnTo>
                  <a:lnTo>
                    <a:pt x="631" y="195"/>
                  </a:lnTo>
                  <a:lnTo>
                    <a:pt x="630" y="189"/>
                  </a:lnTo>
                  <a:lnTo>
                    <a:pt x="627" y="184"/>
                  </a:lnTo>
                  <a:lnTo>
                    <a:pt x="446" y="4"/>
                  </a:lnTo>
                  <a:lnTo>
                    <a:pt x="444" y="2"/>
                  </a:lnTo>
                  <a:lnTo>
                    <a:pt x="442" y="1"/>
                  </a:lnTo>
                  <a:lnTo>
                    <a:pt x="439" y="0"/>
                  </a:lnTo>
                  <a:lnTo>
                    <a:pt x="435" y="0"/>
                  </a:lnTo>
                  <a:lnTo>
                    <a:pt x="15" y="0"/>
                  </a:lnTo>
                  <a:lnTo>
                    <a:pt x="12" y="0"/>
                  </a:lnTo>
                  <a:lnTo>
                    <a:pt x="9" y="1"/>
                  </a:lnTo>
                  <a:lnTo>
                    <a:pt x="6" y="2"/>
                  </a:lnTo>
                  <a:lnTo>
                    <a:pt x="4" y="4"/>
                  </a:lnTo>
                  <a:lnTo>
                    <a:pt x="3" y="6"/>
                  </a:lnTo>
                  <a:lnTo>
                    <a:pt x="1" y="10"/>
                  </a:lnTo>
                  <a:lnTo>
                    <a:pt x="1" y="12"/>
                  </a:lnTo>
                  <a:lnTo>
                    <a:pt x="0" y="15"/>
                  </a:lnTo>
                  <a:lnTo>
                    <a:pt x="0" y="796"/>
                  </a:lnTo>
                  <a:lnTo>
                    <a:pt x="1" y="799"/>
                  </a:lnTo>
                  <a:lnTo>
                    <a:pt x="1" y="801"/>
                  </a:lnTo>
                  <a:lnTo>
                    <a:pt x="3" y="805"/>
                  </a:lnTo>
                  <a:lnTo>
                    <a:pt x="4" y="807"/>
                  </a:lnTo>
                  <a:lnTo>
                    <a:pt x="6" y="808"/>
                  </a:lnTo>
                  <a:lnTo>
                    <a:pt x="9" y="810"/>
                  </a:lnTo>
                  <a:lnTo>
                    <a:pt x="12" y="810"/>
                  </a:lnTo>
                  <a:lnTo>
                    <a:pt x="15" y="811"/>
                  </a:lnTo>
                  <a:lnTo>
                    <a:pt x="351" y="811"/>
                  </a:lnTo>
                  <a:lnTo>
                    <a:pt x="354" y="810"/>
                  </a:lnTo>
                  <a:lnTo>
                    <a:pt x="357" y="810"/>
                  </a:lnTo>
                  <a:lnTo>
                    <a:pt x="359" y="808"/>
                  </a:lnTo>
                  <a:lnTo>
                    <a:pt x="362" y="807"/>
                  </a:lnTo>
                  <a:lnTo>
                    <a:pt x="364" y="805"/>
                  </a:lnTo>
                  <a:lnTo>
                    <a:pt x="365" y="801"/>
                  </a:lnTo>
                  <a:lnTo>
                    <a:pt x="366" y="799"/>
                  </a:lnTo>
                  <a:lnTo>
                    <a:pt x="366" y="796"/>
                  </a:lnTo>
                  <a:lnTo>
                    <a:pt x="366" y="793"/>
                  </a:lnTo>
                  <a:lnTo>
                    <a:pt x="365" y="790"/>
                  </a:lnTo>
                  <a:lnTo>
                    <a:pt x="364" y="788"/>
                  </a:lnTo>
                  <a:lnTo>
                    <a:pt x="362" y="785"/>
                  </a:lnTo>
                  <a:lnTo>
                    <a:pt x="359" y="783"/>
                  </a:lnTo>
                  <a:lnTo>
                    <a:pt x="357" y="782"/>
                  </a:lnTo>
                  <a:lnTo>
                    <a:pt x="354" y="781"/>
                  </a:lnTo>
                  <a:lnTo>
                    <a:pt x="351" y="781"/>
                  </a:lnTo>
                  <a:close/>
                </a:path>
              </a:pathLst>
            </a:custGeom>
            <a:solidFill>
              <a:schemeClr val="bg1"/>
            </a:solidFill>
            <a:ln>
              <a:noFill/>
            </a:ln>
          </p:spPr>
          <p:style>
            <a:lnRef idx="0"/>
            <a:fillRef idx="0"/>
            <a:effectRef idx="0"/>
            <a:fontRef idx="minor"/>
          </p:style>
        </p:sp>
        <p:sp>
          <p:nvSpPr>
            <p:cNvPr id="219" name="CustomShape 22"/>
            <p:cNvSpPr/>
            <p:nvPr/>
          </p:nvSpPr>
          <p:spPr>
            <a:xfrm>
              <a:off x="864360" y="3078360"/>
              <a:ext cx="47160" cy="47160"/>
            </a:xfrm>
            <a:custGeom>
              <a:avLst/>
              <a:gdLst/>
              <a:ahLst/>
              <a:rect l="l" t="t" r="r" b="b"/>
              <a:pathLst>
                <a:path w="151" h="150">
                  <a:moveTo>
                    <a:pt x="76" y="30"/>
                  </a:moveTo>
                  <a:lnTo>
                    <a:pt x="85" y="31"/>
                  </a:lnTo>
                  <a:lnTo>
                    <a:pt x="93" y="34"/>
                  </a:lnTo>
                  <a:lnTo>
                    <a:pt x="101" y="38"/>
                  </a:lnTo>
                  <a:lnTo>
                    <a:pt x="107" y="44"/>
                  </a:lnTo>
                  <a:lnTo>
                    <a:pt x="114" y="51"/>
                  </a:lnTo>
                  <a:lnTo>
                    <a:pt x="117" y="58"/>
                  </a:lnTo>
                  <a:lnTo>
                    <a:pt x="120" y="67"/>
                  </a:lnTo>
                  <a:lnTo>
                    <a:pt x="121" y="75"/>
                  </a:lnTo>
                  <a:lnTo>
                    <a:pt x="120" y="85"/>
                  </a:lnTo>
                  <a:lnTo>
                    <a:pt x="117" y="94"/>
                  </a:lnTo>
                  <a:lnTo>
                    <a:pt x="114" y="101"/>
                  </a:lnTo>
                  <a:lnTo>
                    <a:pt x="107" y="107"/>
                  </a:lnTo>
                  <a:lnTo>
                    <a:pt x="101" y="113"/>
                  </a:lnTo>
                  <a:lnTo>
                    <a:pt x="93" y="117"/>
                  </a:lnTo>
                  <a:lnTo>
                    <a:pt x="85" y="119"/>
                  </a:lnTo>
                  <a:lnTo>
                    <a:pt x="76" y="120"/>
                  </a:lnTo>
                  <a:lnTo>
                    <a:pt x="67" y="119"/>
                  </a:lnTo>
                  <a:lnTo>
                    <a:pt x="58" y="117"/>
                  </a:lnTo>
                  <a:lnTo>
                    <a:pt x="51" y="113"/>
                  </a:lnTo>
                  <a:lnTo>
                    <a:pt x="44" y="107"/>
                  </a:lnTo>
                  <a:lnTo>
                    <a:pt x="39" y="101"/>
                  </a:lnTo>
                  <a:lnTo>
                    <a:pt x="34" y="94"/>
                  </a:lnTo>
                  <a:lnTo>
                    <a:pt x="31" y="85"/>
                  </a:lnTo>
                  <a:lnTo>
                    <a:pt x="31" y="75"/>
                  </a:lnTo>
                  <a:lnTo>
                    <a:pt x="31" y="67"/>
                  </a:lnTo>
                  <a:lnTo>
                    <a:pt x="34" y="58"/>
                  </a:lnTo>
                  <a:lnTo>
                    <a:pt x="39" y="51"/>
                  </a:lnTo>
                  <a:lnTo>
                    <a:pt x="44" y="44"/>
                  </a:lnTo>
                  <a:lnTo>
                    <a:pt x="51" y="38"/>
                  </a:lnTo>
                  <a:lnTo>
                    <a:pt x="58" y="34"/>
                  </a:lnTo>
                  <a:lnTo>
                    <a:pt x="67" y="31"/>
                  </a:lnTo>
                  <a:lnTo>
                    <a:pt x="76" y="30"/>
                  </a:lnTo>
                  <a:close/>
                  <a:moveTo>
                    <a:pt x="76" y="150"/>
                  </a:moveTo>
                  <a:lnTo>
                    <a:pt x="84" y="150"/>
                  </a:lnTo>
                  <a:lnTo>
                    <a:pt x="91" y="149"/>
                  </a:lnTo>
                  <a:lnTo>
                    <a:pt x="98" y="147"/>
                  </a:lnTo>
                  <a:lnTo>
                    <a:pt x="105" y="145"/>
                  </a:lnTo>
                  <a:lnTo>
                    <a:pt x="112" y="142"/>
                  </a:lnTo>
                  <a:lnTo>
                    <a:pt x="118" y="137"/>
                  </a:lnTo>
                  <a:lnTo>
                    <a:pt x="123" y="133"/>
                  </a:lnTo>
                  <a:lnTo>
                    <a:pt x="129" y="129"/>
                  </a:lnTo>
                  <a:lnTo>
                    <a:pt x="134" y="124"/>
                  </a:lnTo>
                  <a:lnTo>
                    <a:pt x="138" y="117"/>
                  </a:lnTo>
                  <a:lnTo>
                    <a:pt x="141" y="112"/>
                  </a:lnTo>
                  <a:lnTo>
                    <a:pt x="145" y="105"/>
                  </a:lnTo>
                  <a:lnTo>
                    <a:pt x="148" y="98"/>
                  </a:lnTo>
                  <a:lnTo>
                    <a:pt x="149" y="90"/>
                  </a:lnTo>
                  <a:lnTo>
                    <a:pt x="150" y="83"/>
                  </a:lnTo>
                  <a:lnTo>
                    <a:pt x="151" y="75"/>
                  </a:lnTo>
                  <a:lnTo>
                    <a:pt x="150" y="68"/>
                  </a:lnTo>
                  <a:lnTo>
                    <a:pt x="149" y="60"/>
                  </a:lnTo>
                  <a:lnTo>
                    <a:pt x="148" y="53"/>
                  </a:lnTo>
                  <a:lnTo>
                    <a:pt x="145" y="46"/>
                  </a:lnTo>
                  <a:lnTo>
                    <a:pt x="141" y="40"/>
                  </a:lnTo>
                  <a:lnTo>
                    <a:pt x="138" y="34"/>
                  </a:lnTo>
                  <a:lnTo>
                    <a:pt x="134" y="28"/>
                  </a:lnTo>
                  <a:lnTo>
                    <a:pt x="129" y="23"/>
                  </a:lnTo>
                  <a:lnTo>
                    <a:pt x="123" y="18"/>
                  </a:lnTo>
                  <a:lnTo>
                    <a:pt x="118" y="13"/>
                  </a:lnTo>
                  <a:lnTo>
                    <a:pt x="112" y="9"/>
                  </a:lnTo>
                  <a:lnTo>
                    <a:pt x="105" y="6"/>
                  </a:lnTo>
                  <a:lnTo>
                    <a:pt x="98" y="4"/>
                  </a:lnTo>
                  <a:lnTo>
                    <a:pt x="91" y="2"/>
                  </a:lnTo>
                  <a:lnTo>
                    <a:pt x="84" y="0"/>
                  </a:lnTo>
                  <a:lnTo>
                    <a:pt x="76" y="0"/>
                  </a:lnTo>
                  <a:lnTo>
                    <a:pt x="68" y="0"/>
                  </a:lnTo>
                  <a:lnTo>
                    <a:pt x="61" y="2"/>
                  </a:lnTo>
                  <a:lnTo>
                    <a:pt x="54" y="4"/>
                  </a:lnTo>
                  <a:lnTo>
                    <a:pt x="46" y="6"/>
                  </a:lnTo>
                  <a:lnTo>
                    <a:pt x="40" y="9"/>
                  </a:lnTo>
                  <a:lnTo>
                    <a:pt x="33" y="13"/>
                  </a:lnTo>
                  <a:lnTo>
                    <a:pt x="28" y="18"/>
                  </a:lnTo>
                  <a:lnTo>
                    <a:pt x="23" y="23"/>
                  </a:lnTo>
                  <a:lnTo>
                    <a:pt x="18" y="28"/>
                  </a:lnTo>
                  <a:lnTo>
                    <a:pt x="13" y="34"/>
                  </a:lnTo>
                  <a:lnTo>
                    <a:pt x="10" y="40"/>
                  </a:lnTo>
                  <a:lnTo>
                    <a:pt x="7" y="46"/>
                  </a:lnTo>
                  <a:lnTo>
                    <a:pt x="5" y="53"/>
                  </a:lnTo>
                  <a:lnTo>
                    <a:pt x="2" y="60"/>
                  </a:lnTo>
                  <a:lnTo>
                    <a:pt x="1" y="68"/>
                  </a:lnTo>
                  <a:lnTo>
                    <a:pt x="0" y="75"/>
                  </a:lnTo>
                  <a:lnTo>
                    <a:pt x="1" y="83"/>
                  </a:lnTo>
                  <a:lnTo>
                    <a:pt x="2" y="90"/>
                  </a:lnTo>
                  <a:lnTo>
                    <a:pt x="5" y="98"/>
                  </a:lnTo>
                  <a:lnTo>
                    <a:pt x="7" y="105"/>
                  </a:lnTo>
                  <a:lnTo>
                    <a:pt x="10" y="112"/>
                  </a:lnTo>
                  <a:lnTo>
                    <a:pt x="13" y="117"/>
                  </a:lnTo>
                  <a:lnTo>
                    <a:pt x="18" y="124"/>
                  </a:lnTo>
                  <a:lnTo>
                    <a:pt x="23" y="129"/>
                  </a:lnTo>
                  <a:lnTo>
                    <a:pt x="28" y="133"/>
                  </a:lnTo>
                  <a:lnTo>
                    <a:pt x="33" y="137"/>
                  </a:lnTo>
                  <a:lnTo>
                    <a:pt x="40" y="142"/>
                  </a:lnTo>
                  <a:lnTo>
                    <a:pt x="46" y="145"/>
                  </a:lnTo>
                  <a:lnTo>
                    <a:pt x="54" y="147"/>
                  </a:lnTo>
                  <a:lnTo>
                    <a:pt x="61" y="149"/>
                  </a:lnTo>
                  <a:lnTo>
                    <a:pt x="68" y="150"/>
                  </a:lnTo>
                  <a:lnTo>
                    <a:pt x="76" y="150"/>
                  </a:lnTo>
                  <a:close/>
                </a:path>
              </a:pathLst>
            </a:custGeom>
            <a:solidFill>
              <a:schemeClr val="bg1"/>
            </a:solidFill>
            <a:ln>
              <a:noFill/>
            </a:ln>
          </p:spPr>
          <p:style>
            <a:lnRef idx="0"/>
            <a:fillRef idx="0"/>
            <a:effectRef idx="0"/>
            <a:fontRef idx="minor"/>
          </p:style>
        </p:sp>
        <p:sp>
          <p:nvSpPr>
            <p:cNvPr id="220" name="CustomShape 23"/>
            <p:cNvSpPr/>
            <p:nvPr/>
          </p:nvSpPr>
          <p:spPr>
            <a:xfrm>
              <a:off x="831240" y="3043440"/>
              <a:ext cx="109080" cy="177480"/>
            </a:xfrm>
            <a:custGeom>
              <a:avLst/>
              <a:gdLst/>
              <a:ahLst/>
              <a:rect l="l" t="t" r="r" b="b"/>
              <a:pathLst>
                <a:path w="346" h="561">
                  <a:moveTo>
                    <a:pt x="286" y="516"/>
                  </a:moveTo>
                  <a:lnTo>
                    <a:pt x="190" y="443"/>
                  </a:lnTo>
                  <a:lnTo>
                    <a:pt x="185" y="442"/>
                  </a:lnTo>
                  <a:lnTo>
                    <a:pt x="181" y="441"/>
                  </a:lnTo>
                  <a:lnTo>
                    <a:pt x="176" y="442"/>
                  </a:lnTo>
                  <a:lnTo>
                    <a:pt x="172" y="443"/>
                  </a:lnTo>
                  <a:lnTo>
                    <a:pt x="75" y="516"/>
                  </a:lnTo>
                  <a:lnTo>
                    <a:pt x="75" y="323"/>
                  </a:lnTo>
                  <a:lnTo>
                    <a:pt x="85" y="325"/>
                  </a:lnTo>
                  <a:lnTo>
                    <a:pt x="93" y="326"/>
                  </a:lnTo>
                  <a:lnTo>
                    <a:pt x="100" y="335"/>
                  </a:lnTo>
                  <a:lnTo>
                    <a:pt x="108" y="345"/>
                  </a:lnTo>
                  <a:lnTo>
                    <a:pt x="117" y="352"/>
                  </a:lnTo>
                  <a:lnTo>
                    <a:pt x="127" y="359"/>
                  </a:lnTo>
                  <a:lnTo>
                    <a:pt x="137" y="364"/>
                  </a:lnTo>
                  <a:lnTo>
                    <a:pt x="149" y="368"/>
                  </a:lnTo>
                  <a:lnTo>
                    <a:pt x="161" y="371"/>
                  </a:lnTo>
                  <a:lnTo>
                    <a:pt x="174" y="372"/>
                  </a:lnTo>
                  <a:lnTo>
                    <a:pt x="185" y="371"/>
                  </a:lnTo>
                  <a:lnTo>
                    <a:pt x="197" y="368"/>
                  </a:lnTo>
                  <a:lnTo>
                    <a:pt x="209" y="364"/>
                  </a:lnTo>
                  <a:lnTo>
                    <a:pt x="220" y="359"/>
                  </a:lnTo>
                  <a:lnTo>
                    <a:pt x="229" y="352"/>
                  </a:lnTo>
                  <a:lnTo>
                    <a:pt x="239" y="345"/>
                  </a:lnTo>
                  <a:lnTo>
                    <a:pt x="246" y="335"/>
                  </a:lnTo>
                  <a:lnTo>
                    <a:pt x="253" y="326"/>
                  </a:lnTo>
                  <a:lnTo>
                    <a:pt x="254" y="326"/>
                  </a:lnTo>
                  <a:lnTo>
                    <a:pt x="255" y="326"/>
                  </a:lnTo>
                  <a:lnTo>
                    <a:pt x="255" y="326"/>
                  </a:lnTo>
                  <a:lnTo>
                    <a:pt x="264" y="325"/>
                  </a:lnTo>
                  <a:lnTo>
                    <a:pt x="271" y="323"/>
                  </a:lnTo>
                  <a:lnTo>
                    <a:pt x="279" y="321"/>
                  </a:lnTo>
                  <a:lnTo>
                    <a:pt x="286" y="319"/>
                  </a:lnTo>
                  <a:lnTo>
                    <a:pt x="286" y="516"/>
                  </a:lnTo>
                  <a:close/>
                  <a:moveTo>
                    <a:pt x="44" y="196"/>
                  </a:moveTo>
                  <a:lnTo>
                    <a:pt x="46" y="191"/>
                  </a:lnTo>
                  <a:lnTo>
                    <a:pt x="47" y="186"/>
                  </a:lnTo>
                  <a:lnTo>
                    <a:pt x="46" y="182"/>
                  </a:lnTo>
                  <a:lnTo>
                    <a:pt x="44" y="178"/>
                  </a:lnTo>
                  <a:lnTo>
                    <a:pt x="39" y="169"/>
                  </a:lnTo>
                  <a:lnTo>
                    <a:pt x="35" y="162"/>
                  </a:lnTo>
                  <a:lnTo>
                    <a:pt x="32" y="152"/>
                  </a:lnTo>
                  <a:lnTo>
                    <a:pt x="30" y="144"/>
                  </a:lnTo>
                  <a:lnTo>
                    <a:pt x="30" y="135"/>
                  </a:lnTo>
                  <a:lnTo>
                    <a:pt x="32" y="127"/>
                  </a:lnTo>
                  <a:lnTo>
                    <a:pt x="35" y="117"/>
                  </a:lnTo>
                  <a:lnTo>
                    <a:pt x="39" y="108"/>
                  </a:lnTo>
                  <a:lnTo>
                    <a:pt x="44" y="101"/>
                  </a:lnTo>
                  <a:lnTo>
                    <a:pt x="50" y="94"/>
                  </a:lnTo>
                  <a:lnTo>
                    <a:pt x="57" y="89"/>
                  </a:lnTo>
                  <a:lnTo>
                    <a:pt x="65" y="85"/>
                  </a:lnTo>
                  <a:lnTo>
                    <a:pt x="73" y="82"/>
                  </a:lnTo>
                  <a:lnTo>
                    <a:pt x="82" y="79"/>
                  </a:lnTo>
                  <a:lnTo>
                    <a:pt x="91" y="78"/>
                  </a:lnTo>
                  <a:lnTo>
                    <a:pt x="101" y="78"/>
                  </a:lnTo>
                  <a:lnTo>
                    <a:pt x="105" y="79"/>
                  </a:lnTo>
                  <a:lnTo>
                    <a:pt x="111" y="77"/>
                  </a:lnTo>
                  <a:lnTo>
                    <a:pt x="114" y="74"/>
                  </a:lnTo>
                  <a:lnTo>
                    <a:pt x="117" y="70"/>
                  </a:lnTo>
                  <a:lnTo>
                    <a:pt x="121" y="61"/>
                  </a:lnTo>
                  <a:lnTo>
                    <a:pt x="126" y="54"/>
                  </a:lnTo>
                  <a:lnTo>
                    <a:pt x="132" y="47"/>
                  </a:lnTo>
                  <a:lnTo>
                    <a:pt x="139" y="41"/>
                  </a:lnTo>
                  <a:lnTo>
                    <a:pt x="147" y="37"/>
                  </a:lnTo>
                  <a:lnTo>
                    <a:pt x="156" y="33"/>
                  </a:lnTo>
                  <a:lnTo>
                    <a:pt x="164" y="31"/>
                  </a:lnTo>
                  <a:lnTo>
                    <a:pt x="174" y="30"/>
                  </a:lnTo>
                  <a:lnTo>
                    <a:pt x="182" y="31"/>
                  </a:lnTo>
                  <a:lnTo>
                    <a:pt x="192" y="33"/>
                  </a:lnTo>
                  <a:lnTo>
                    <a:pt x="199" y="37"/>
                  </a:lnTo>
                  <a:lnTo>
                    <a:pt x="208" y="41"/>
                  </a:lnTo>
                  <a:lnTo>
                    <a:pt x="214" y="47"/>
                  </a:lnTo>
                  <a:lnTo>
                    <a:pt x="221" y="54"/>
                  </a:lnTo>
                  <a:lnTo>
                    <a:pt x="226" y="61"/>
                  </a:lnTo>
                  <a:lnTo>
                    <a:pt x="229" y="70"/>
                  </a:lnTo>
                  <a:lnTo>
                    <a:pt x="233" y="74"/>
                  </a:lnTo>
                  <a:lnTo>
                    <a:pt x="236" y="77"/>
                  </a:lnTo>
                  <a:lnTo>
                    <a:pt x="241" y="79"/>
                  </a:lnTo>
                  <a:lnTo>
                    <a:pt x="246" y="78"/>
                  </a:lnTo>
                  <a:lnTo>
                    <a:pt x="255" y="78"/>
                  </a:lnTo>
                  <a:lnTo>
                    <a:pt x="265" y="79"/>
                  </a:lnTo>
                  <a:lnTo>
                    <a:pt x="273" y="82"/>
                  </a:lnTo>
                  <a:lnTo>
                    <a:pt x="282" y="85"/>
                  </a:lnTo>
                  <a:lnTo>
                    <a:pt x="289" y="89"/>
                  </a:lnTo>
                  <a:lnTo>
                    <a:pt x="297" y="94"/>
                  </a:lnTo>
                  <a:lnTo>
                    <a:pt x="303" y="101"/>
                  </a:lnTo>
                  <a:lnTo>
                    <a:pt x="307" y="108"/>
                  </a:lnTo>
                  <a:lnTo>
                    <a:pt x="312" y="117"/>
                  </a:lnTo>
                  <a:lnTo>
                    <a:pt x="315" y="127"/>
                  </a:lnTo>
                  <a:lnTo>
                    <a:pt x="316" y="135"/>
                  </a:lnTo>
                  <a:lnTo>
                    <a:pt x="316" y="144"/>
                  </a:lnTo>
                  <a:lnTo>
                    <a:pt x="315" y="152"/>
                  </a:lnTo>
                  <a:lnTo>
                    <a:pt x="312" y="162"/>
                  </a:lnTo>
                  <a:lnTo>
                    <a:pt x="307" y="169"/>
                  </a:lnTo>
                  <a:lnTo>
                    <a:pt x="302" y="178"/>
                  </a:lnTo>
                  <a:lnTo>
                    <a:pt x="300" y="182"/>
                  </a:lnTo>
                  <a:lnTo>
                    <a:pt x="299" y="186"/>
                  </a:lnTo>
                  <a:lnTo>
                    <a:pt x="300" y="191"/>
                  </a:lnTo>
                  <a:lnTo>
                    <a:pt x="302" y="196"/>
                  </a:lnTo>
                  <a:lnTo>
                    <a:pt x="307" y="204"/>
                  </a:lnTo>
                  <a:lnTo>
                    <a:pt x="312" y="212"/>
                  </a:lnTo>
                  <a:lnTo>
                    <a:pt x="315" y="221"/>
                  </a:lnTo>
                  <a:lnTo>
                    <a:pt x="316" y="229"/>
                  </a:lnTo>
                  <a:lnTo>
                    <a:pt x="316" y="238"/>
                  </a:lnTo>
                  <a:lnTo>
                    <a:pt x="315" y="247"/>
                  </a:lnTo>
                  <a:lnTo>
                    <a:pt x="312" y="256"/>
                  </a:lnTo>
                  <a:lnTo>
                    <a:pt x="307" y="265"/>
                  </a:lnTo>
                  <a:lnTo>
                    <a:pt x="303" y="272"/>
                  </a:lnTo>
                  <a:lnTo>
                    <a:pt x="297" y="278"/>
                  </a:lnTo>
                  <a:lnTo>
                    <a:pt x="289" y="285"/>
                  </a:lnTo>
                  <a:lnTo>
                    <a:pt x="282" y="289"/>
                  </a:lnTo>
                  <a:lnTo>
                    <a:pt x="273" y="292"/>
                  </a:lnTo>
                  <a:lnTo>
                    <a:pt x="265" y="293"/>
                  </a:lnTo>
                  <a:lnTo>
                    <a:pt x="255" y="295"/>
                  </a:lnTo>
                  <a:lnTo>
                    <a:pt x="246" y="293"/>
                  </a:lnTo>
                  <a:lnTo>
                    <a:pt x="241" y="295"/>
                  </a:lnTo>
                  <a:lnTo>
                    <a:pt x="236" y="296"/>
                  </a:lnTo>
                  <a:lnTo>
                    <a:pt x="233" y="299"/>
                  </a:lnTo>
                  <a:lnTo>
                    <a:pt x="229" y="302"/>
                  </a:lnTo>
                  <a:lnTo>
                    <a:pt x="226" y="311"/>
                  </a:lnTo>
                  <a:lnTo>
                    <a:pt x="221" y="319"/>
                  </a:lnTo>
                  <a:lnTo>
                    <a:pt x="214" y="326"/>
                  </a:lnTo>
                  <a:lnTo>
                    <a:pt x="208" y="331"/>
                  </a:lnTo>
                  <a:lnTo>
                    <a:pt x="199" y="335"/>
                  </a:lnTo>
                  <a:lnTo>
                    <a:pt x="192" y="338"/>
                  </a:lnTo>
                  <a:lnTo>
                    <a:pt x="182" y="341"/>
                  </a:lnTo>
                  <a:lnTo>
                    <a:pt x="174" y="342"/>
                  </a:lnTo>
                  <a:lnTo>
                    <a:pt x="164" y="341"/>
                  </a:lnTo>
                  <a:lnTo>
                    <a:pt x="156" y="338"/>
                  </a:lnTo>
                  <a:lnTo>
                    <a:pt x="147" y="335"/>
                  </a:lnTo>
                  <a:lnTo>
                    <a:pt x="139" y="331"/>
                  </a:lnTo>
                  <a:lnTo>
                    <a:pt x="132" y="326"/>
                  </a:lnTo>
                  <a:lnTo>
                    <a:pt x="126" y="319"/>
                  </a:lnTo>
                  <a:lnTo>
                    <a:pt x="121" y="311"/>
                  </a:lnTo>
                  <a:lnTo>
                    <a:pt x="117" y="302"/>
                  </a:lnTo>
                  <a:lnTo>
                    <a:pt x="115" y="299"/>
                  </a:lnTo>
                  <a:lnTo>
                    <a:pt x="112" y="297"/>
                  </a:lnTo>
                  <a:lnTo>
                    <a:pt x="107" y="295"/>
                  </a:lnTo>
                  <a:lnTo>
                    <a:pt x="103" y="293"/>
                  </a:lnTo>
                  <a:lnTo>
                    <a:pt x="102" y="293"/>
                  </a:lnTo>
                  <a:lnTo>
                    <a:pt x="101" y="293"/>
                  </a:lnTo>
                  <a:lnTo>
                    <a:pt x="91" y="295"/>
                  </a:lnTo>
                  <a:lnTo>
                    <a:pt x="82" y="293"/>
                  </a:lnTo>
                  <a:lnTo>
                    <a:pt x="73" y="292"/>
                  </a:lnTo>
                  <a:lnTo>
                    <a:pt x="65" y="289"/>
                  </a:lnTo>
                  <a:lnTo>
                    <a:pt x="57" y="285"/>
                  </a:lnTo>
                  <a:lnTo>
                    <a:pt x="50" y="278"/>
                  </a:lnTo>
                  <a:lnTo>
                    <a:pt x="44" y="272"/>
                  </a:lnTo>
                  <a:lnTo>
                    <a:pt x="39" y="265"/>
                  </a:lnTo>
                  <a:lnTo>
                    <a:pt x="35" y="256"/>
                  </a:lnTo>
                  <a:lnTo>
                    <a:pt x="32" y="247"/>
                  </a:lnTo>
                  <a:lnTo>
                    <a:pt x="30" y="238"/>
                  </a:lnTo>
                  <a:lnTo>
                    <a:pt x="30" y="229"/>
                  </a:lnTo>
                  <a:lnTo>
                    <a:pt x="32" y="221"/>
                  </a:lnTo>
                  <a:lnTo>
                    <a:pt x="35" y="212"/>
                  </a:lnTo>
                  <a:lnTo>
                    <a:pt x="39" y="204"/>
                  </a:lnTo>
                  <a:lnTo>
                    <a:pt x="44" y="196"/>
                  </a:lnTo>
                  <a:close/>
                  <a:moveTo>
                    <a:pt x="332" y="186"/>
                  </a:moveTo>
                  <a:lnTo>
                    <a:pt x="338" y="176"/>
                  </a:lnTo>
                  <a:lnTo>
                    <a:pt x="343" y="164"/>
                  </a:lnTo>
                  <a:lnTo>
                    <a:pt x="345" y="153"/>
                  </a:lnTo>
                  <a:lnTo>
                    <a:pt x="346" y="140"/>
                  </a:lnTo>
                  <a:lnTo>
                    <a:pt x="346" y="129"/>
                  </a:lnTo>
                  <a:lnTo>
                    <a:pt x="343" y="117"/>
                  </a:lnTo>
                  <a:lnTo>
                    <a:pt x="340" y="105"/>
                  </a:lnTo>
                  <a:lnTo>
                    <a:pt x="334" y="93"/>
                  </a:lnTo>
                  <a:lnTo>
                    <a:pt x="327" y="84"/>
                  </a:lnTo>
                  <a:lnTo>
                    <a:pt x="319" y="74"/>
                  </a:lnTo>
                  <a:lnTo>
                    <a:pt x="310" y="67"/>
                  </a:lnTo>
                  <a:lnTo>
                    <a:pt x="300" y="60"/>
                  </a:lnTo>
                  <a:lnTo>
                    <a:pt x="288" y="55"/>
                  </a:lnTo>
                  <a:lnTo>
                    <a:pt x="278" y="52"/>
                  </a:lnTo>
                  <a:lnTo>
                    <a:pt x="266" y="49"/>
                  </a:lnTo>
                  <a:lnTo>
                    <a:pt x="253" y="48"/>
                  </a:lnTo>
                  <a:lnTo>
                    <a:pt x="246" y="39"/>
                  </a:lnTo>
                  <a:lnTo>
                    <a:pt x="239" y="29"/>
                  </a:lnTo>
                  <a:lnTo>
                    <a:pt x="229" y="21"/>
                  </a:lnTo>
                  <a:lnTo>
                    <a:pt x="220" y="14"/>
                  </a:lnTo>
                  <a:lnTo>
                    <a:pt x="209" y="9"/>
                  </a:lnTo>
                  <a:lnTo>
                    <a:pt x="198" y="5"/>
                  </a:lnTo>
                  <a:lnTo>
                    <a:pt x="185" y="1"/>
                  </a:lnTo>
                  <a:lnTo>
                    <a:pt x="174" y="0"/>
                  </a:lnTo>
                  <a:lnTo>
                    <a:pt x="161" y="1"/>
                  </a:lnTo>
                  <a:lnTo>
                    <a:pt x="149" y="5"/>
                  </a:lnTo>
                  <a:lnTo>
                    <a:pt x="137" y="9"/>
                  </a:lnTo>
                  <a:lnTo>
                    <a:pt x="127" y="14"/>
                  </a:lnTo>
                  <a:lnTo>
                    <a:pt x="117" y="21"/>
                  </a:lnTo>
                  <a:lnTo>
                    <a:pt x="108" y="29"/>
                  </a:lnTo>
                  <a:lnTo>
                    <a:pt x="100" y="39"/>
                  </a:lnTo>
                  <a:lnTo>
                    <a:pt x="93" y="48"/>
                  </a:lnTo>
                  <a:lnTo>
                    <a:pt x="82" y="49"/>
                  </a:lnTo>
                  <a:lnTo>
                    <a:pt x="69" y="52"/>
                  </a:lnTo>
                  <a:lnTo>
                    <a:pt x="58" y="56"/>
                  </a:lnTo>
                  <a:lnTo>
                    <a:pt x="46" y="60"/>
                  </a:lnTo>
                  <a:lnTo>
                    <a:pt x="37" y="67"/>
                  </a:lnTo>
                  <a:lnTo>
                    <a:pt x="27" y="75"/>
                  </a:lnTo>
                  <a:lnTo>
                    <a:pt x="20" y="84"/>
                  </a:lnTo>
                  <a:lnTo>
                    <a:pt x="13" y="93"/>
                  </a:lnTo>
                  <a:lnTo>
                    <a:pt x="7" y="105"/>
                  </a:lnTo>
                  <a:lnTo>
                    <a:pt x="4" y="117"/>
                  </a:lnTo>
                  <a:lnTo>
                    <a:pt x="1" y="129"/>
                  </a:lnTo>
                  <a:lnTo>
                    <a:pt x="0" y="140"/>
                  </a:lnTo>
                  <a:lnTo>
                    <a:pt x="1" y="153"/>
                  </a:lnTo>
                  <a:lnTo>
                    <a:pt x="5" y="164"/>
                  </a:lnTo>
                  <a:lnTo>
                    <a:pt x="8" y="176"/>
                  </a:lnTo>
                  <a:lnTo>
                    <a:pt x="14" y="186"/>
                  </a:lnTo>
                  <a:lnTo>
                    <a:pt x="8" y="198"/>
                  </a:lnTo>
                  <a:lnTo>
                    <a:pt x="5" y="209"/>
                  </a:lnTo>
                  <a:lnTo>
                    <a:pt x="1" y="221"/>
                  </a:lnTo>
                  <a:lnTo>
                    <a:pt x="0" y="232"/>
                  </a:lnTo>
                  <a:lnTo>
                    <a:pt x="1" y="245"/>
                  </a:lnTo>
                  <a:lnTo>
                    <a:pt x="4" y="257"/>
                  </a:lnTo>
                  <a:lnTo>
                    <a:pt x="7" y="269"/>
                  </a:lnTo>
                  <a:lnTo>
                    <a:pt x="13" y="280"/>
                  </a:lnTo>
                  <a:lnTo>
                    <a:pt x="20" y="289"/>
                  </a:lnTo>
                  <a:lnTo>
                    <a:pt x="27" y="298"/>
                  </a:lnTo>
                  <a:lnTo>
                    <a:pt x="36" y="305"/>
                  </a:lnTo>
                  <a:lnTo>
                    <a:pt x="45" y="312"/>
                  </a:lnTo>
                  <a:lnTo>
                    <a:pt x="45" y="546"/>
                  </a:lnTo>
                  <a:lnTo>
                    <a:pt x="46" y="550"/>
                  </a:lnTo>
                  <a:lnTo>
                    <a:pt x="47" y="555"/>
                  </a:lnTo>
                  <a:lnTo>
                    <a:pt x="51" y="558"/>
                  </a:lnTo>
                  <a:lnTo>
                    <a:pt x="54" y="559"/>
                  </a:lnTo>
                  <a:lnTo>
                    <a:pt x="58" y="561"/>
                  </a:lnTo>
                  <a:lnTo>
                    <a:pt x="62" y="561"/>
                  </a:lnTo>
                  <a:lnTo>
                    <a:pt x="66" y="560"/>
                  </a:lnTo>
                  <a:lnTo>
                    <a:pt x="70" y="558"/>
                  </a:lnTo>
                  <a:lnTo>
                    <a:pt x="181" y="475"/>
                  </a:lnTo>
                  <a:lnTo>
                    <a:pt x="292" y="558"/>
                  </a:lnTo>
                  <a:lnTo>
                    <a:pt x="294" y="560"/>
                  </a:lnTo>
                  <a:lnTo>
                    <a:pt x="297" y="560"/>
                  </a:lnTo>
                  <a:lnTo>
                    <a:pt x="299" y="561"/>
                  </a:lnTo>
                  <a:lnTo>
                    <a:pt x="301" y="561"/>
                  </a:lnTo>
                  <a:lnTo>
                    <a:pt x="304" y="561"/>
                  </a:lnTo>
                  <a:lnTo>
                    <a:pt x="307" y="559"/>
                  </a:lnTo>
                  <a:lnTo>
                    <a:pt x="311" y="558"/>
                  </a:lnTo>
                  <a:lnTo>
                    <a:pt x="314" y="555"/>
                  </a:lnTo>
                  <a:lnTo>
                    <a:pt x="315" y="550"/>
                  </a:lnTo>
                  <a:lnTo>
                    <a:pt x="316" y="546"/>
                  </a:lnTo>
                  <a:lnTo>
                    <a:pt x="316" y="301"/>
                  </a:lnTo>
                  <a:lnTo>
                    <a:pt x="326" y="291"/>
                  </a:lnTo>
                  <a:lnTo>
                    <a:pt x="334" y="280"/>
                  </a:lnTo>
                  <a:lnTo>
                    <a:pt x="340" y="269"/>
                  </a:lnTo>
                  <a:lnTo>
                    <a:pt x="343" y="257"/>
                  </a:lnTo>
                  <a:lnTo>
                    <a:pt x="346" y="245"/>
                  </a:lnTo>
                  <a:lnTo>
                    <a:pt x="346" y="232"/>
                  </a:lnTo>
                  <a:lnTo>
                    <a:pt x="345" y="221"/>
                  </a:lnTo>
                  <a:lnTo>
                    <a:pt x="343" y="209"/>
                  </a:lnTo>
                  <a:lnTo>
                    <a:pt x="338" y="198"/>
                  </a:lnTo>
                  <a:lnTo>
                    <a:pt x="332" y="186"/>
                  </a:lnTo>
                  <a:close/>
                </a:path>
              </a:pathLst>
            </a:custGeom>
            <a:solidFill>
              <a:schemeClr val="bg1"/>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rot="10800000">
            <a:off x="12192120" y="1238760"/>
            <a:ext cx="7279920" cy="123840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22" name="CustomShape 2"/>
          <p:cNvSpPr/>
          <p:nvPr/>
        </p:nvSpPr>
        <p:spPr>
          <a:xfrm>
            <a:off x="-3240" y="5619240"/>
            <a:ext cx="7279920" cy="123840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2700000"/>
          </a:gradFill>
          <a:ln>
            <a:noFill/>
          </a:ln>
        </p:spPr>
        <p:style>
          <a:lnRef idx="2">
            <a:schemeClr val="accent1">
              <a:shade val="50000"/>
            </a:schemeClr>
          </a:lnRef>
          <a:fillRef idx="1">
            <a:schemeClr val="accent1"/>
          </a:fillRef>
          <a:effectRef idx="0">
            <a:schemeClr val="accent1"/>
          </a:effectRef>
          <a:fontRef idx="minor"/>
        </p:style>
      </p:sp>
      <p:sp>
        <p:nvSpPr>
          <p:cNvPr id="223" name="CustomShape 3"/>
          <p:cNvSpPr/>
          <p:nvPr/>
        </p:nvSpPr>
        <p:spPr>
          <a:xfrm>
            <a:off x="266760" y="337320"/>
            <a:ext cx="1165824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04040"/>
                </a:solidFill>
                <a:latin typeface="Century Gothic"/>
                <a:ea typeface="Segoe UI Black"/>
              </a:rPr>
              <a:t>DATA DRIVEN </a:t>
            </a:r>
            <a:r>
              <a:rPr b="0" lang="en-GB" sz="3600" spc="-1" strike="noStrike">
                <a:solidFill>
                  <a:srgbClr val="404040"/>
                </a:solidFill>
                <a:latin typeface="Century Gothic"/>
                <a:ea typeface="Segoe UI Black"/>
              </a:rPr>
              <a:t>COLLECTION</a:t>
            </a:r>
            <a:endParaRPr b="0" lang="en-GB" sz="3600" spc="-1" strike="noStrike">
              <a:latin typeface="Arial"/>
            </a:endParaRPr>
          </a:p>
        </p:txBody>
      </p:sp>
      <p:sp>
        <p:nvSpPr>
          <p:cNvPr id="224" name="TextShape 4"/>
          <p:cNvSpPr txBox="1"/>
          <p:nvPr/>
        </p:nvSpPr>
        <p:spPr>
          <a:xfrm>
            <a:off x="838080" y="6356520"/>
            <a:ext cx="2742840" cy="364680"/>
          </a:xfrm>
          <a:prstGeom prst="rect">
            <a:avLst/>
          </a:prstGeom>
          <a:noFill/>
          <a:ln>
            <a:noFill/>
          </a:ln>
        </p:spPr>
        <p:txBody>
          <a:bodyPr anchor="ctr">
            <a:noAutofit/>
          </a:bodyPr>
          <a:p>
            <a:pPr>
              <a:lnSpc>
                <a:spcPct val="100000"/>
              </a:lnSpc>
            </a:pPr>
            <a:fld id="{D66874FE-48D4-4F59-BB05-D0A36C74DDC0}" type="datetime1">
              <a:rPr b="0" lang="en-GB" sz="1200" spc="-1" strike="noStrike">
                <a:solidFill>
                  <a:srgbClr val="000000"/>
                </a:solidFill>
                <a:latin typeface="Segoe UI"/>
              </a:rPr>
              <a:t>24/04/2019</a:t>
            </a:fld>
            <a:endParaRPr b="0" lang="en-GB" sz="1200" spc="-1" strike="noStrike">
              <a:latin typeface="Times New Roman"/>
            </a:endParaRPr>
          </a:p>
        </p:txBody>
      </p:sp>
      <p:sp>
        <p:nvSpPr>
          <p:cNvPr id="225" name="TextShape 5"/>
          <p:cNvSpPr txBox="1"/>
          <p:nvPr/>
        </p:nvSpPr>
        <p:spPr>
          <a:xfrm>
            <a:off x="8610480" y="6356520"/>
            <a:ext cx="2742840" cy="364680"/>
          </a:xfrm>
          <a:prstGeom prst="rect">
            <a:avLst/>
          </a:prstGeom>
          <a:noFill/>
          <a:ln>
            <a:noFill/>
          </a:ln>
        </p:spPr>
        <p:txBody>
          <a:bodyPr anchor="ctr">
            <a:noAutofit/>
          </a:bodyPr>
          <a:p>
            <a:pPr algn="r">
              <a:lnSpc>
                <a:spcPct val="100000"/>
              </a:lnSpc>
            </a:pPr>
            <a:fld id="{431AA3D9-1AF3-4E9F-920A-66FD9364B34E}" type="slidenum">
              <a:rPr b="0" lang="en-GB" sz="1200" spc="-1" strike="noStrike">
                <a:solidFill>
                  <a:srgbClr val="000000"/>
                </a:solidFill>
                <a:latin typeface="Segoe UI"/>
              </a:rPr>
              <a:t>&lt;number&gt;</a:t>
            </a:fld>
            <a:endParaRPr b="0" lang="en-GB" sz="1200" spc="-1" strike="noStrike">
              <a:latin typeface="Times New Roman"/>
            </a:endParaRPr>
          </a:p>
        </p:txBody>
      </p:sp>
      <p:graphicFrame>
        <p:nvGraphicFramePr>
          <p:cNvPr id="226" name="Chart 3"/>
          <p:cNvGraphicFramePr/>
          <p:nvPr/>
        </p:nvGraphicFramePr>
        <p:xfrm>
          <a:off x="587520" y="2648160"/>
          <a:ext cx="5193720" cy="3462480"/>
        </p:xfrm>
        <a:graphic>
          <a:graphicData uri="http://schemas.openxmlformats.org/drawingml/2006/chart">
            <c:chart xmlns:c="http://schemas.openxmlformats.org/drawingml/2006/chart" xmlns:r="http://schemas.openxmlformats.org/officeDocument/2006/relationships" r:id="rId1"/>
          </a:graphicData>
        </a:graphic>
      </p:graphicFrame>
      <p:sp>
        <p:nvSpPr>
          <p:cNvPr id="227" name="CustomShape 6"/>
          <p:cNvSpPr/>
          <p:nvPr/>
        </p:nvSpPr>
        <p:spPr>
          <a:xfrm>
            <a:off x="2472120" y="3746880"/>
            <a:ext cx="1424520" cy="6375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28" name="CustomShape 7"/>
          <p:cNvSpPr/>
          <p:nvPr/>
        </p:nvSpPr>
        <p:spPr>
          <a:xfrm>
            <a:off x="6095880" y="1925640"/>
            <a:ext cx="5524200" cy="814680"/>
          </a:xfrm>
          <a:prstGeom prst="roundRect">
            <a:avLst>
              <a:gd name="adj" fmla="val 50000"/>
            </a:avLst>
          </a:prstGeom>
          <a:noFill/>
          <a:ln>
            <a:solidFill>
              <a:srgbClr val="393762"/>
            </a:solidFill>
          </a:ln>
        </p:spPr>
        <p:style>
          <a:lnRef idx="2">
            <a:schemeClr val="accent1">
              <a:shade val="50000"/>
            </a:schemeClr>
          </a:lnRef>
          <a:fillRef idx="1">
            <a:schemeClr val="accent1"/>
          </a:fillRef>
          <a:effectRef idx="0">
            <a:schemeClr val="accent1"/>
          </a:effectRef>
          <a:fontRef idx="minor"/>
        </p:style>
        <p:txBody>
          <a:bodyPr lIns="182880" rIns="457200" tIns="0" bIns="0" anchor="ctr">
            <a:noAutofit/>
          </a:bodyPr>
          <a:p>
            <a:pPr>
              <a:lnSpc>
                <a:spcPct val="100000"/>
              </a:lnSpc>
            </a:pPr>
            <a:r>
              <a:rPr b="0" lang="en-GB" sz="1400" spc="-1" strike="noStrike">
                <a:solidFill>
                  <a:srgbClr val="000000"/>
                </a:solidFill>
                <a:latin typeface="Segoe UI"/>
              </a:rPr>
              <a:t>Lorem ipsum dolor sit amet, consectetur adipiscing elit. Aliquam eu lobortis eros. </a:t>
            </a:r>
            <a:endParaRPr b="0" lang="en-GB" sz="1400" spc="-1" strike="noStrike">
              <a:latin typeface="Arial"/>
            </a:endParaRPr>
          </a:p>
        </p:txBody>
      </p:sp>
      <p:sp>
        <p:nvSpPr>
          <p:cNvPr id="229" name="CustomShape 8"/>
          <p:cNvSpPr/>
          <p:nvPr/>
        </p:nvSpPr>
        <p:spPr>
          <a:xfrm>
            <a:off x="6095880" y="3250080"/>
            <a:ext cx="5524200" cy="814680"/>
          </a:xfrm>
          <a:prstGeom prst="roundRect">
            <a:avLst>
              <a:gd name="adj" fmla="val 50000"/>
            </a:avLst>
          </a:prstGeom>
          <a:noFill/>
          <a:ln>
            <a:solidFill>
              <a:srgbClr val="e48592"/>
            </a:solidFill>
          </a:ln>
        </p:spPr>
        <p:style>
          <a:lnRef idx="2">
            <a:schemeClr val="accent1">
              <a:shade val="50000"/>
            </a:schemeClr>
          </a:lnRef>
          <a:fillRef idx="1">
            <a:schemeClr val="accent1"/>
          </a:fillRef>
          <a:effectRef idx="0">
            <a:schemeClr val="accent1"/>
          </a:effectRef>
          <a:fontRef idx="minor"/>
        </p:style>
        <p:txBody>
          <a:bodyPr lIns="182880" rIns="457200" tIns="0" bIns="0" anchor="ctr">
            <a:noAutofit/>
          </a:bodyPr>
          <a:p>
            <a:pPr>
              <a:lnSpc>
                <a:spcPct val="100000"/>
              </a:lnSpc>
            </a:pPr>
            <a:r>
              <a:rPr b="0" lang="en-GB" sz="1400" spc="-1" strike="noStrike">
                <a:solidFill>
                  <a:srgbClr val="000000"/>
                </a:solidFill>
                <a:latin typeface="Segoe UI"/>
              </a:rPr>
              <a:t>Lorem ipsum dolor sit amet, consectetur adipiscing elit. Aliquam eu lobortis eros. </a:t>
            </a:r>
            <a:endParaRPr b="0" lang="en-GB" sz="1400" spc="-1" strike="noStrike">
              <a:latin typeface="Arial"/>
            </a:endParaRPr>
          </a:p>
        </p:txBody>
      </p:sp>
      <p:sp>
        <p:nvSpPr>
          <p:cNvPr id="230" name="CustomShape 9"/>
          <p:cNvSpPr/>
          <p:nvPr/>
        </p:nvSpPr>
        <p:spPr>
          <a:xfrm>
            <a:off x="6095880" y="4574520"/>
            <a:ext cx="5524200" cy="814680"/>
          </a:xfrm>
          <a:prstGeom prst="roundRect">
            <a:avLst>
              <a:gd name="adj" fmla="val 50000"/>
            </a:avLst>
          </a:prstGeom>
          <a:noFill/>
          <a:ln>
            <a:solidFill>
              <a:srgbClr val="c779d0"/>
            </a:solidFill>
          </a:ln>
        </p:spPr>
        <p:style>
          <a:lnRef idx="2">
            <a:schemeClr val="accent1">
              <a:shade val="50000"/>
            </a:schemeClr>
          </a:lnRef>
          <a:fillRef idx="1">
            <a:schemeClr val="accent1"/>
          </a:fillRef>
          <a:effectRef idx="0">
            <a:schemeClr val="accent1"/>
          </a:effectRef>
          <a:fontRef idx="minor"/>
        </p:style>
        <p:txBody>
          <a:bodyPr lIns="182880" rIns="457200" tIns="0" bIns="0" anchor="ctr">
            <a:noAutofit/>
          </a:bodyPr>
          <a:p>
            <a:pPr>
              <a:lnSpc>
                <a:spcPct val="100000"/>
              </a:lnSpc>
            </a:pPr>
            <a:r>
              <a:rPr b="0" lang="en-GB" sz="1400" spc="-1" strike="noStrike">
                <a:solidFill>
                  <a:srgbClr val="000000"/>
                </a:solidFill>
                <a:latin typeface="Segoe UI"/>
              </a:rPr>
              <a:t>Lorem ipsum dolor sit amet, consectetur adipiscing elit. Aliquam eu lobortis eros. </a:t>
            </a:r>
            <a:endParaRPr b="0" lang="en-GB" sz="1400" spc="-1" strike="noStrike">
              <a:latin typeface="Arial"/>
            </a:endParaRPr>
          </a:p>
        </p:txBody>
      </p:sp>
      <p:pic>
        <p:nvPicPr>
          <p:cNvPr id="231" name="Picture 35" descr=""/>
          <p:cNvPicPr/>
          <p:nvPr/>
        </p:nvPicPr>
        <p:blipFill>
          <a:blip r:embed="rId2"/>
          <a:stretch/>
        </p:blipFill>
        <p:spPr>
          <a:xfrm>
            <a:off x="2805840" y="1250280"/>
            <a:ext cx="952920" cy="2795400"/>
          </a:xfrm>
          <a:prstGeom prst="rect">
            <a:avLst/>
          </a:prstGeom>
          <a:ln>
            <a:noFill/>
          </a:ln>
        </p:spPr>
      </p:pic>
      <p:sp>
        <p:nvSpPr>
          <p:cNvPr id="232" name="CustomShape 10"/>
          <p:cNvSpPr/>
          <p:nvPr/>
        </p:nvSpPr>
        <p:spPr>
          <a:xfrm flipV="1" rot="10800000">
            <a:off x="6108840" y="4981320"/>
            <a:ext cx="12240" cy="2648520"/>
          </a:xfrm>
          <a:prstGeom prst="bentConnector3">
            <a:avLst>
              <a:gd name="adj1" fmla="val 1800000"/>
            </a:avLst>
          </a:prstGeom>
          <a:noFill/>
          <a:ln w="12600">
            <a:solidFill>
              <a:schemeClr val="bg2">
                <a:lumMod val="90000"/>
              </a:schemeClr>
            </a:solidFill>
          </a:ln>
        </p:spPr>
        <p:style>
          <a:lnRef idx="1">
            <a:schemeClr val="accent1"/>
          </a:lnRef>
          <a:fillRef idx="0">
            <a:schemeClr val="accent1"/>
          </a:fillRef>
          <a:effectRef idx="0">
            <a:schemeClr val="accent1"/>
          </a:effectRef>
          <a:fontRef idx="minor"/>
        </p:style>
      </p:sp>
      <p:sp>
        <p:nvSpPr>
          <p:cNvPr id="233" name="Line 11"/>
          <p:cNvSpPr/>
          <p:nvPr/>
        </p:nvSpPr>
        <p:spPr>
          <a:xfrm>
            <a:off x="5881680" y="3657600"/>
            <a:ext cx="214200" cy="360"/>
          </a:xfrm>
          <a:prstGeom prst="line">
            <a:avLst/>
          </a:prstGeom>
          <a:ln w="12600">
            <a:solidFill>
              <a:schemeClr val="bg2">
                <a:lumMod val="90000"/>
              </a:schemeClr>
            </a:solidFill>
          </a:ln>
        </p:spPr>
        <p:style>
          <a:lnRef idx="1">
            <a:schemeClr val="accent1"/>
          </a:lnRef>
          <a:fillRef idx="0">
            <a:schemeClr val="accent1"/>
          </a:fillRef>
          <a:effectRef idx="0">
            <a:schemeClr val="accent1"/>
          </a:effectRef>
          <a:fontRef idx="minor"/>
        </p:style>
      </p:sp>
      <p:sp>
        <p:nvSpPr>
          <p:cNvPr id="234" name="CustomShape 12"/>
          <p:cNvSpPr/>
          <p:nvPr/>
        </p:nvSpPr>
        <p:spPr>
          <a:xfrm>
            <a:off x="10882440" y="2018160"/>
            <a:ext cx="629640" cy="629640"/>
          </a:xfrm>
          <a:prstGeom prst="ellipse">
            <a:avLst/>
          </a:prstGeom>
          <a:solidFill>
            <a:srgbClr val="393762"/>
          </a:solidFill>
          <a:ln w="38160">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235" name="CustomShape 13"/>
          <p:cNvSpPr/>
          <p:nvPr/>
        </p:nvSpPr>
        <p:spPr>
          <a:xfrm>
            <a:off x="10882440" y="3342600"/>
            <a:ext cx="629640" cy="629640"/>
          </a:xfrm>
          <a:prstGeom prst="ellipse">
            <a:avLst/>
          </a:prstGeom>
          <a:solidFill>
            <a:srgbClr val="e48592"/>
          </a:solidFill>
          <a:ln w="38160">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236" name="CustomShape 14"/>
          <p:cNvSpPr/>
          <p:nvPr/>
        </p:nvSpPr>
        <p:spPr>
          <a:xfrm>
            <a:off x="10882440" y="4667040"/>
            <a:ext cx="629640" cy="629640"/>
          </a:xfrm>
          <a:prstGeom prst="ellipse">
            <a:avLst/>
          </a:prstGeom>
          <a:solidFill>
            <a:srgbClr val="c779d0"/>
          </a:solidFill>
          <a:ln w="38160">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grpSp>
        <p:nvGrpSpPr>
          <p:cNvPr id="237" name="Group 15"/>
          <p:cNvGrpSpPr/>
          <p:nvPr/>
        </p:nvGrpSpPr>
        <p:grpSpPr>
          <a:xfrm>
            <a:off x="11053800" y="2194920"/>
            <a:ext cx="286920" cy="276120"/>
            <a:chOff x="11053800" y="2194920"/>
            <a:chExt cx="286920" cy="276120"/>
          </a:xfrm>
        </p:grpSpPr>
        <p:sp>
          <p:nvSpPr>
            <p:cNvPr id="238" name="CustomShape 16"/>
            <p:cNvSpPr/>
            <p:nvPr/>
          </p:nvSpPr>
          <p:spPr>
            <a:xfrm>
              <a:off x="11053800" y="2194920"/>
              <a:ext cx="161640" cy="275760"/>
            </a:xfrm>
            <a:custGeom>
              <a:avLst/>
              <a:gdLst/>
              <a:ahLst/>
              <a:rect l="l" t="t" r="r" b="b"/>
              <a:pathLst>
                <a:path w="511" h="872">
                  <a:moveTo>
                    <a:pt x="421" y="360"/>
                  </a:moveTo>
                  <a:lnTo>
                    <a:pt x="376" y="360"/>
                  </a:lnTo>
                  <a:lnTo>
                    <a:pt x="361" y="360"/>
                  </a:lnTo>
                  <a:lnTo>
                    <a:pt x="361" y="270"/>
                  </a:lnTo>
                  <a:lnTo>
                    <a:pt x="421" y="270"/>
                  </a:lnTo>
                  <a:lnTo>
                    <a:pt x="421" y="360"/>
                  </a:lnTo>
                  <a:close/>
                  <a:moveTo>
                    <a:pt x="361" y="481"/>
                  </a:moveTo>
                  <a:lnTo>
                    <a:pt x="301" y="481"/>
                  </a:lnTo>
                  <a:lnTo>
                    <a:pt x="301" y="391"/>
                  </a:lnTo>
                  <a:lnTo>
                    <a:pt x="361" y="391"/>
                  </a:lnTo>
                  <a:lnTo>
                    <a:pt x="361" y="481"/>
                  </a:lnTo>
                  <a:close/>
                  <a:moveTo>
                    <a:pt x="391" y="601"/>
                  </a:moveTo>
                  <a:lnTo>
                    <a:pt x="376" y="601"/>
                  </a:lnTo>
                  <a:lnTo>
                    <a:pt x="331" y="601"/>
                  </a:lnTo>
                  <a:lnTo>
                    <a:pt x="331" y="511"/>
                  </a:lnTo>
                  <a:lnTo>
                    <a:pt x="376" y="511"/>
                  </a:lnTo>
                  <a:lnTo>
                    <a:pt x="391" y="511"/>
                  </a:lnTo>
                  <a:lnTo>
                    <a:pt x="391" y="601"/>
                  </a:lnTo>
                  <a:close/>
                  <a:moveTo>
                    <a:pt x="361" y="720"/>
                  </a:moveTo>
                  <a:lnTo>
                    <a:pt x="301" y="720"/>
                  </a:lnTo>
                  <a:lnTo>
                    <a:pt x="301" y="631"/>
                  </a:lnTo>
                  <a:lnTo>
                    <a:pt x="361" y="631"/>
                  </a:lnTo>
                  <a:lnTo>
                    <a:pt x="361" y="720"/>
                  </a:lnTo>
                  <a:close/>
                  <a:moveTo>
                    <a:pt x="391" y="842"/>
                  </a:moveTo>
                  <a:lnTo>
                    <a:pt x="331" y="842"/>
                  </a:lnTo>
                  <a:lnTo>
                    <a:pt x="331" y="750"/>
                  </a:lnTo>
                  <a:lnTo>
                    <a:pt x="376" y="750"/>
                  </a:lnTo>
                  <a:lnTo>
                    <a:pt x="391" y="750"/>
                  </a:lnTo>
                  <a:lnTo>
                    <a:pt x="391" y="842"/>
                  </a:lnTo>
                  <a:close/>
                  <a:moveTo>
                    <a:pt x="60" y="750"/>
                  </a:moveTo>
                  <a:lnTo>
                    <a:pt x="120" y="750"/>
                  </a:lnTo>
                  <a:lnTo>
                    <a:pt x="120" y="842"/>
                  </a:lnTo>
                  <a:lnTo>
                    <a:pt x="60" y="842"/>
                  </a:lnTo>
                  <a:lnTo>
                    <a:pt x="60" y="750"/>
                  </a:lnTo>
                  <a:close/>
                  <a:moveTo>
                    <a:pt x="30" y="631"/>
                  </a:moveTo>
                  <a:lnTo>
                    <a:pt x="45" y="631"/>
                  </a:lnTo>
                  <a:lnTo>
                    <a:pt x="90" y="631"/>
                  </a:lnTo>
                  <a:lnTo>
                    <a:pt x="90" y="720"/>
                  </a:lnTo>
                  <a:lnTo>
                    <a:pt x="45" y="720"/>
                  </a:lnTo>
                  <a:lnTo>
                    <a:pt x="30" y="720"/>
                  </a:lnTo>
                  <a:lnTo>
                    <a:pt x="30" y="631"/>
                  </a:lnTo>
                  <a:close/>
                  <a:moveTo>
                    <a:pt x="60" y="511"/>
                  </a:moveTo>
                  <a:lnTo>
                    <a:pt x="120" y="511"/>
                  </a:lnTo>
                  <a:lnTo>
                    <a:pt x="120" y="601"/>
                  </a:lnTo>
                  <a:lnTo>
                    <a:pt x="60" y="601"/>
                  </a:lnTo>
                  <a:lnTo>
                    <a:pt x="60" y="511"/>
                  </a:lnTo>
                  <a:close/>
                  <a:moveTo>
                    <a:pt x="30" y="391"/>
                  </a:moveTo>
                  <a:lnTo>
                    <a:pt x="75" y="391"/>
                  </a:lnTo>
                  <a:lnTo>
                    <a:pt x="90" y="391"/>
                  </a:lnTo>
                  <a:lnTo>
                    <a:pt x="90" y="481"/>
                  </a:lnTo>
                  <a:lnTo>
                    <a:pt x="45" y="481"/>
                  </a:lnTo>
                  <a:lnTo>
                    <a:pt x="30" y="481"/>
                  </a:lnTo>
                  <a:lnTo>
                    <a:pt x="30" y="391"/>
                  </a:lnTo>
                  <a:close/>
                  <a:moveTo>
                    <a:pt x="90" y="270"/>
                  </a:moveTo>
                  <a:lnTo>
                    <a:pt x="135" y="270"/>
                  </a:lnTo>
                  <a:lnTo>
                    <a:pt x="150" y="270"/>
                  </a:lnTo>
                  <a:lnTo>
                    <a:pt x="150" y="360"/>
                  </a:lnTo>
                  <a:lnTo>
                    <a:pt x="90" y="360"/>
                  </a:lnTo>
                  <a:lnTo>
                    <a:pt x="90" y="270"/>
                  </a:lnTo>
                  <a:close/>
                  <a:moveTo>
                    <a:pt x="150" y="150"/>
                  </a:moveTo>
                  <a:lnTo>
                    <a:pt x="211" y="150"/>
                  </a:lnTo>
                  <a:lnTo>
                    <a:pt x="211" y="240"/>
                  </a:lnTo>
                  <a:lnTo>
                    <a:pt x="150" y="240"/>
                  </a:lnTo>
                  <a:lnTo>
                    <a:pt x="150" y="150"/>
                  </a:lnTo>
                  <a:close/>
                  <a:moveTo>
                    <a:pt x="60" y="30"/>
                  </a:moveTo>
                  <a:lnTo>
                    <a:pt x="120" y="30"/>
                  </a:lnTo>
                  <a:lnTo>
                    <a:pt x="120" y="120"/>
                  </a:lnTo>
                  <a:lnTo>
                    <a:pt x="60" y="120"/>
                  </a:lnTo>
                  <a:lnTo>
                    <a:pt x="60" y="30"/>
                  </a:lnTo>
                  <a:close/>
                  <a:moveTo>
                    <a:pt x="391" y="120"/>
                  </a:moveTo>
                  <a:lnTo>
                    <a:pt x="331" y="120"/>
                  </a:lnTo>
                  <a:lnTo>
                    <a:pt x="331" y="30"/>
                  </a:lnTo>
                  <a:lnTo>
                    <a:pt x="391" y="30"/>
                  </a:lnTo>
                  <a:lnTo>
                    <a:pt x="391" y="120"/>
                  </a:lnTo>
                  <a:close/>
                  <a:moveTo>
                    <a:pt x="481" y="240"/>
                  </a:moveTo>
                  <a:lnTo>
                    <a:pt x="436" y="240"/>
                  </a:lnTo>
                  <a:lnTo>
                    <a:pt x="421" y="240"/>
                  </a:lnTo>
                  <a:lnTo>
                    <a:pt x="421" y="150"/>
                  </a:lnTo>
                  <a:lnTo>
                    <a:pt x="481" y="150"/>
                  </a:lnTo>
                  <a:lnTo>
                    <a:pt x="481" y="240"/>
                  </a:lnTo>
                  <a:close/>
                  <a:moveTo>
                    <a:pt x="150" y="30"/>
                  </a:moveTo>
                  <a:lnTo>
                    <a:pt x="301" y="30"/>
                  </a:lnTo>
                  <a:lnTo>
                    <a:pt x="301" y="120"/>
                  </a:lnTo>
                  <a:lnTo>
                    <a:pt x="150" y="120"/>
                  </a:lnTo>
                  <a:lnTo>
                    <a:pt x="150" y="30"/>
                  </a:lnTo>
                  <a:close/>
                  <a:moveTo>
                    <a:pt x="120" y="481"/>
                  </a:moveTo>
                  <a:lnTo>
                    <a:pt x="120" y="391"/>
                  </a:lnTo>
                  <a:lnTo>
                    <a:pt x="271" y="391"/>
                  </a:lnTo>
                  <a:lnTo>
                    <a:pt x="271" y="481"/>
                  </a:lnTo>
                  <a:lnTo>
                    <a:pt x="120" y="481"/>
                  </a:lnTo>
                  <a:close/>
                  <a:moveTo>
                    <a:pt x="150" y="601"/>
                  </a:moveTo>
                  <a:lnTo>
                    <a:pt x="150" y="511"/>
                  </a:lnTo>
                  <a:lnTo>
                    <a:pt x="301" y="511"/>
                  </a:lnTo>
                  <a:lnTo>
                    <a:pt x="301" y="601"/>
                  </a:lnTo>
                  <a:lnTo>
                    <a:pt x="150" y="601"/>
                  </a:lnTo>
                  <a:close/>
                  <a:moveTo>
                    <a:pt x="120" y="720"/>
                  </a:moveTo>
                  <a:lnTo>
                    <a:pt x="120" y="631"/>
                  </a:lnTo>
                  <a:lnTo>
                    <a:pt x="271" y="631"/>
                  </a:lnTo>
                  <a:lnTo>
                    <a:pt x="271" y="720"/>
                  </a:lnTo>
                  <a:lnTo>
                    <a:pt x="120" y="720"/>
                  </a:lnTo>
                  <a:close/>
                  <a:moveTo>
                    <a:pt x="301" y="750"/>
                  </a:moveTo>
                  <a:lnTo>
                    <a:pt x="301" y="842"/>
                  </a:lnTo>
                  <a:lnTo>
                    <a:pt x="150" y="842"/>
                  </a:lnTo>
                  <a:lnTo>
                    <a:pt x="150" y="750"/>
                  </a:lnTo>
                  <a:lnTo>
                    <a:pt x="301" y="750"/>
                  </a:lnTo>
                  <a:close/>
                  <a:moveTo>
                    <a:pt x="180" y="360"/>
                  </a:moveTo>
                  <a:lnTo>
                    <a:pt x="180" y="270"/>
                  </a:lnTo>
                  <a:lnTo>
                    <a:pt x="331" y="270"/>
                  </a:lnTo>
                  <a:lnTo>
                    <a:pt x="331" y="360"/>
                  </a:lnTo>
                  <a:lnTo>
                    <a:pt x="180" y="360"/>
                  </a:lnTo>
                  <a:close/>
                  <a:moveTo>
                    <a:pt x="241" y="240"/>
                  </a:moveTo>
                  <a:lnTo>
                    <a:pt x="241" y="150"/>
                  </a:lnTo>
                  <a:lnTo>
                    <a:pt x="391" y="150"/>
                  </a:lnTo>
                  <a:lnTo>
                    <a:pt x="391" y="240"/>
                  </a:lnTo>
                  <a:lnTo>
                    <a:pt x="241" y="240"/>
                  </a:lnTo>
                  <a:close/>
                  <a:moveTo>
                    <a:pt x="451" y="270"/>
                  </a:moveTo>
                  <a:lnTo>
                    <a:pt x="496" y="270"/>
                  </a:lnTo>
                  <a:lnTo>
                    <a:pt x="499" y="270"/>
                  </a:lnTo>
                  <a:lnTo>
                    <a:pt x="502" y="268"/>
                  </a:lnTo>
                  <a:lnTo>
                    <a:pt x="505" y="267"/>
                  </a:lnTo>
                  <a:lnTo>
                    <a:pt x="507" y="265"/>
                  </a:lnTo>
                  <a:lnTo>
                    <a:pt x="509" y="263"/>
                  </a:lnTo>
                  <a:lnTo>
                    <a:pt x="510" y="261"/>
                  </a:lnTo>
                  <a:lnTo>
                    <a:pt x="511" y="258"/>
                  </a:lnTo>
                  <a:lnTo>
                    <a:pt x="511" y="255"/>
                  </a:lnTo>
                  <a:lnTo>
                    <a:pt x="511" y="135"/>
                  </a:lnTo>
                  <a:lnTo>
                    <a:pt x="511" y="131"/>
                  </a:lnTo>
                  <a:lnTo>
                    <a:pt x="510" y="129"/>
                  </a:lnTo>
                  <a:lnTo>
                    <a:pt x="509" y="126"/>
                  </a:lnTo>
                  <a:lnTo>
                    <a:pt x="507" y="124"/>
                  </a:lnTo>
                  <a:lnTo>
                    <a:pt x="505" y="122"/>
                  </a:lnTo>
                  <a:lnTo>
                    <a:pt x="502" y="121"/>
                  </a:lnTo>
                  <a:lnTo>
                    <a:pt x="499" y="120"/>
                  </a:lnTo>
                  <a:lnTo>
                    <a:pt x="496" y="120"/>
                  </a:lnTo>
                  <a:lnTo>
                    <a:pt x="421" y="120"/>
                  </a:lnTo>
                  <a:lnTo>
                    <a:pt x="421" y="15"/>
                  </a:lnTo>
                  <a:lnTo>
                    <a:pt x="421" y="11"/>
                  </a:lnTo>
                  <a:lnTo>
                    <a:pt x="420" y="8"/>
                  </a:lnTo>
                  <a:lnTo>
                    <a:pt x="419" y="6"/>
                  </a:lnTo>
                  <a:lnTo>
                    <a:pt x="417" y="4"/>
                  </a:lnTo>
                  <a:lnTo>
                    <a:pt x="415" y="2"/>
                  </a:lnTo>
                  <a:lnTo>
                    <a:pt x="411" y="1"/>
                  </a:lnTo>
                  <a:lnTo>
                    <a:pt x="409" y="0"/>
                  </a:lnTo>
                  <a:lnTo>
                    <a:pt x="406" y="0"/>
                  </a:lnTo>
                  <a:lnTo>
                    <a:pt x="45" y="0"/>
                  </a:lnTo>
                  <a:lnTo>
                    <a:pt x="42" y="0"/>
                  </a:lnTo>
                  <a:lnTo>
                    <a:pt x="40" y="1"/>
                  </a:lnTo>
                  <a:lnTo>
                    <a:pt x="36" y="2"/>
                  </a:lnTo>
                  <a:lnTo>
                    <a:pt x="34" y="4"/>
                  </a:lnTo>
                  <a:lnTo>
                    <a:pt x="33" y="6"/>
                  </a:lnTo>
                  <a:lnTo>
                    <a:pt x="31" y="8"/>
                  </a:lnTo>
                  <a:lnTo>
                    <a:pt x="30" y="11"/>
                  </a:lnTo>
                  <a:lnTo>
                    <a:pt x="30" y="15"/>
                  </a:lnTo>
                  <a:lnTo>
                    <a:pt x="30" y="135"/>
                  </a:lnTo>
                  <a:lnTo>
                    <a:pt x="30" y="138"/>
                  </a:lnTo>
                  <a:lnTo>
                    <a:pt x="31" y="140"/>
                  </a:lnTo>
                  <a:lnTo>
                    <a:pt x="33" y="143"/>
                  </a:lnTo>
                  <a:lnTo>
                    <a:pt x="34" y="145"/>
                  </a:lnTo>
                  <a:lnTo>
                    <a:pt x="36" y="147"/>
                  </a:lnTo>
                  <a:lnTo>
                    <a:pt x="40" y="148"/>
                  </a:lnTo>
                  <a:lnTo>
                    <a:pt x="42" y="150"/>
                  </a:lnTo>
                  <a:lnTo>
                    <a:pt x="45" y="150"/>
                  </a:lnTo>
                  <a:lnTo>
                    <a:pt x="120" y="150"/>
                  </a:lnTo>
                  <a:lnTo>
                    <a:pt x="120" y="240"/>
                  </a:lnTo>
                  <a:lnTo>
                    <a:pt x="75" y="240"/>
                  </a:lnTo>
                  <a:lnTo>
                    <a:pt x="72" y="241"/>
                  </a:lnTo>
                  <a:lnTo>
                    <a:pt x="70" y="241"/>
                  </a:lnTo>
                  <a:lnTo>
                    <a:pt x="66" y="243"/>
                  </a:lnTo>
                  <a:lnTo>
                    <a:pt x="64" y="244"/>
                  </a:lnTo>
                  <a:lnTo>
                    <a:pt x="63" y="247"/>
                  </a:lnTo>
                  <a:lnTo>
                    <a:pt x="61" y="249"/>
                  </a:lnTo>
                  <a:lnTo>
                    <a:pt x="60" y="252"/>
                  </a:lnTo>
                  <a:lnTo>
                    <a:pt x="60" y="255"/>
                  </a:lnTo>
                  <a:lnTo>
                    <a:pt x="60" y="360"/>
                  </a:lnTo>
                  <a:lnTo>
                    <a:pt x="15" y="360"/>
                  </a:lnTo>
                  <a:lnTo>
                    <a:pt x="12" y="361"/>
                  </a:lnTo>
                  <a:lnTo>
                    <a:pt x="10" y="362"/>
                  </a:lnTo>
                  <a:lnTo>
                    <a:pt x="6" y="363"/>
                  </a:lnTo>
                  <a:lnTo>
                    <a:pt x="4" y="365"/>
                  </a:lnTo>
                  <a:lnTo>
                    <a:pt x="2" y="367"/>
                  </a:lnTo>
                  <a:lnTo>
                    <a:pt x="1" y="369"/>
                  </a:lnTo>
                  <a:lnTo>
                    <a:pt x="0" y="372"/>
                  </a:lnTo>
                  <a:lnTo>
                    <a:pt x="0" y="376"/>
                  </a:lnTo>
                  <a:lnTo>
                    <a:pt x="0" y="496"/>
                  </a:lnTo>
                  <a:lnTo>
                    <a:pt x="0" y="499"/>
                  </a:lnTo>
                  <a:lnTo>
                    <a:pt x="1" y="501"/>
                  </a:lnTo>
                  <a:lnTo>
                    <a:pt x="2" y="504"/>
                  </a:lnTo>
                  <a:lnTo>
                    <a:pt x="4" y="506"/>
                  </a:lnTo>
                  <a:lnTo>
                    <a:pt x="6" y="508"/>
                  </a:lnTo>
                  <a:lnTo>
                    <a:pt x="10" y="509"/>
                  </a:lnTo>
                  <a:lnTo>
                    <a:pt x="12" y="511"/>
                  </a:lnTo>
                  <a:lnTo>
                    <a:pt x="15" y="511"/>
                  </a:lnTo>
                  <a:lnTo>
                    <a:pt x="30" y="511"/>
                  </a:lnTo>
                  <a:lnTo>
                    <a:pt x="30" y="601"/>
                  </a:lnTo>
                  <a:lnTo>
                    <a:pt x="15" y="601"/>
                  </a:lnTo>
                  <a:lnTo>
                    <a:pt x="12" y="601"/>
                  </a:lnTo>
                  <a:lnTo>
                    <a:pt x="10" y="602"/>
                  </a:lnTo>
                  <a:lnTo>
                    <a:pt x="6" y="603"/>
                  </a:lnTo>
                  <a:lnTo>
                    <a:pt x="4" y="605"/>
                  </a:lnTo>
                  <a:lnTo>
                    <a:pt x="2" y="607"/>
                  </a:lnTo>
                  <a:lnTo>
                    <a:pt x="1" y="610"/>
                  </a:lnTo>
                  <a:lnTo>
                    <a:pt x="0" y="612"/>
                  </a:lnTo>
                  <a:lnTo>
                    <a:pt x="0" y="616"/>
                  </a:lnTo>
                  <a:lnTo>
                    <a:pt x="0" y="735"/>
                  </a:lnTo>
                  <a:lnTo>
                    <a:pt x="0" y="739"/>
                  </a:lnTo>
                  <a:lnTo>
                    <a:pt x="1" y="742"/>
                  </a:lnTo>
                  <a:lnTo>
                    <a:pt x="2" y="744"/>
                  </a:lnTo>
                  <a:lnTo>
                    <a:pt x="4" y="746"/>
                  </a:lnTo>
                  <a:lnTo>
                    <a:pt x="6" y="748"/>
                  </a:lnTo>
                  <a:lnTo>
                    <a:pt x="10" y="749"/>
                  </a:lnTo>
                  <a:lnTo>
                    <a:pt x="12" y="750"/>
                  </a:lnTo>
                  <a:lnTo>
                    <a:pt x="15" y="752"/>
                  </a:lnTo>
                  <a:lnTo>
                    <a:pt x="30" y="750"/>
                  </a:lnTo>
                  <a:lnTo>
                    <a:pt x="30" y="857"/>
                  </a:lnTo>
                  <a:lnTo>
                    <a:pt x="30" y="859"/>
                  </a:lnTo>
                  <a:lnTo>
                    <a:pt x="31" y="862"/>
                  </a:lnTo>
                  <a:lnTo>
                    <a:pt x="33" y="865"/>
                  </a:lnTo>
                  <a:lnTo>
                    <a:pt x="34" y="867"/>
                  </a:lnTo>
                  <a:lnTo>
                    <a:pt x="36" y="868"/>
                  </a:lnTo>
                  <a:lnTo>
                    <a:pt x="40" y="870"/>
                  </a:lnTo>
                  <a:lnTo>
                    <a:pt x="42" y="870"/>
                  </a:lnTo>
                  <a:lnTo>
                    <a:pt x="45" y="872"/>
                  </a:lnTo>
                  <a:lnTo>
                    <a:pt x="406" y="872"/>
                  </a:lnTo>
                  <a:lnTo>
                    <a:pt x="409" y="870"/>
                  </a:lnTo>
                  <a:lnTo>
                    <a:pt x="411" y="870"/>
                  </a:lnTo>
                  <a:lnTo>
                    <a:pt x="415" y="868"/>
                  </a:lnTo>
                  <a:lnTo>
                    <a:pt x="417" y="867"/>
                  </a:lnTo>
                  <a:lnTo>
                    <a:pt x="419" y="865"/>
                  </a:lnTo>
                  <a:lnTo>
                    <a:pt x="420" y="862"/>
                  </a:lnTo>
                  <a:lnTo>
                    <a:pt x="421" y="860"/>
                  </a:lnTo>
                  <a:lnTo>
                    <a:pt x="421" y="857"/>
                  </a:lnTo>
                  <a:lnTo>
                    <a:pt x="421" y="735"/>
                  </a:lnTo>
                  <a:lnTo>
                    <a:pt x="421" y="733"/>
                  </a:lnTo>
                  <a:lnTo>
                    <a:pt x="420" y="730"/>
                  </a:lnTo>
                  <a:lnTo>
                    <a:pt x="419" y="728"/>
                  </a:lnTo>
                  <a:lnTo>
                    <a:pt x="417" y="726"/>
                  </a:lnTo>
                  <a:lnTo>
                    <a:pt x="415" y="724"/>
                  </a:lnTo>
                  <a:lnTo>
                    <a:pt x="411" y="723"/>
                  </a:lnTo>
                  <a:lnTo>
                    <a:pt x="409" y="722"/>
                  </a:lnTo>
                  <a:lnTo>
                    <a:pt x="406" y="720"/>
                  </a:lnTo>
                  <a:lnTo>
                    <a:pt x="391" y="720"/>
                  </a:lnTo>
                  <a:lnTo>
                    <a:pt x="391" y="631"/>
                  </a:lnTo>
                  <a:lnTo>
                    <a:pt x="406" y="631"/>
                  </a:lnTo>
                  <a:lnTo>
                    <a:pt x="409" y="631"/>
                  </a:lnTo>
                  <a:lnTo>
                    <a:pt x="411" y="629"/>
                  </a:lnTo>
                  <a:lnTo>
                    <a:pt x="415" y="628"/>
                  </a:lnTo>
                  <a:lnTo>
                    <a:pt x="417" y="626"/>
                  </a:lnTo>
                  <a:lnTo>
                    <a:pt x="419" y="624"/>
                  </a:lnTo>
                  <a:lnTo>
                    <a:pt x="420" y="622"/>
                  </a:lnTo>
                  <a:lnTo>
                    <a:pt x="421" y="619"/>
                  </a:lnTo>
                  <a:lnTo>
                    <a:pt x="421" y="616"/>
                  </a:lnTo>
                  <a:lnTo>
                    <a:pt x="421" y="496"/>
                  </a:lnTo>
                  <a:lnTo>
                    <a:pt x="421" y="492"/>
                  </a:lnTo>
                  <a:lnTo>
                    <a:pt x="420" y="489"/>
                  </a:lnTo>
                  <a:lnTo>
                    <a:pt x="419" y="487"/>
                  </a:lnTo>
                  <a:lnTo>
                    <a:pt x="417" y="485"/>
                  </a:lnTo>
                  <a:lnTo>
                    <a:pt x="415" y="483"/>
                  </a:lnTo>
                  <a:lnTo>
                    <a:pt x="411" y="482"/>
                  </a:lnTo>
                  <a:lnTo>
                    <a:pt x="409" y="481"/>
                  </a:lnTo>
                  <a:lnTo>
                    <a:pt x="406" y="481"/>
                  </a:lnTo>
                  <a:lnTo>
                    <a:pt x="391" y="481"/>
                  </a:lnTo>
                  <a:lnTo>
                    <a:pt x="391" y="391"/>
                  </a:lnTo>
                  <a:lnTo>
                    <a:pt x="436" y="391"/>
                  </a:lnTo>
                  <a:lnTo>
                    <a:pt x="439" y="389"/>
                  </a:lnTo>
                  <a:lnTo>
                    <a:pt x="442" y="389"/>
                  </a:lnTo>
                  <a:lnTo>
                    <a:pt x="445" y="387"/>
                  </a:lnTo>
                  <a:lnTo>
                    <a:pt x="447" y="386"/>
                  </a:lnTo>
                  <a:lnTo>
                    <a:pt x="449" y="383"/>
                  </a:lnTo>
                  <a:lnTo>
                    <a:pt x="450" y="381"/>
                  </a:lnTo>
                  <a:lnTo>
                    <a:pt x="451" y="378"/>
                  </a:lnTo>
                  <a:lnTo>
                    <a:pt x="451" y="376"/>
                  </a:lnTo>
                  <a:lnTo>
                    <a:pt x="451" y="270"/>
                  </a:lnTo>
                  <a:close/>
                </a:path>
              </a:pathLst>
            </a:custGeom>
            <a:solidFill>
              <a:schemeClr val="bg1"/>
            </a:solidFill>
            <a:ln>
              <a:noFill/>
            </a:ln>
          </p:spPr>
          <p:style>
            <a:lnRef idx="0"/>
            <a:fillRef idx="0"/>
            <a:effectRef idx="0"/>
            <a:fontRef idx="minor"/>
          </p:style>
        </p:sp>
        <p:sp>
          <p:nvSpPr>
            <p:cNvPr id="239" name="CustomShape 17"/>
            <p:cNvSpPr/>
            <p:nvPr/>
          </p:nvSpPr>
          <p:spPr>
            <a:xfrm>
              <a:off x="11196720" y="2347560"/>
              <a:ext cx="144000" cy="123480"/>
            </a:xfrm>
            <a:custGeom>
              <a:avLst/>
              <a:gdLst/>
              <a:ahLst/>
              <a:rect l="l" t="t" r="r" b="b"/>
              <a:pathLst>
                <a:path w="451" h="391">
                  <a:moveTo>
                    <a:pt x="421" y="239"/>
                  </a:moveTo>
                  <a:lnTo>
                    <a:pt x="376" y="239"/>
                  </a:lnTo>
                  <a:lnTo>
                    <a:pt x="361" y="239"/>
                  </a:lnTo>
                  <a:lnTo>
                    <a:pt x="361" y="150"/>
                  </a:lnTo>
                  <a:lnTo>
                    <a:pt x="376" y="150"/>
                  </a:lnTo>
                  <a:lnTo>
                    <a:pt x="421" y="150"/>
                  </a:lnTo>
                  <a:lnTo>
                    <a:pt x="421" y="239"/>
                  </a:lnTo>
                  <a:close/>
                  <a:moveTo>
                    <a:pt x="361" y="361"/>
                  </a:moveTo>
                  <a:lnTo>
                    <a:pt x="301" y="361"/>
                  </a:lnTo>
                  <a:lnTo>
                    <a:pt x="301" y="269"/>
                  </a:lnTo>
                  <a:lnTo>
                    <a:pt x="361" y="269"/>
                  </a:lnTo>
                  <a:lnTo>
                    <a:pt x="361" y="361"/>
                  </a:lnTo>
                  <a:close/>
                  <a:moveTo>
                    <a:pt x="30" y="269"/>
                  </a:moveTo>
                  <a:lnTo>
                    <a:pt x="75" y="269"/>
                  </a:lnTo>
                  <a:lnTo>
                    <a:pt x="90" y="269"/>
                  </a:lnTo>
                  <a:lnTo>
                    <a:pt x="90" y="361"/>
                  </a:lnTo>
                  <a:lnTo>
                    <a:pt x="30" y="361"/>
                  </a:lnTo>
                  <a:lnTo>
                    <a:pt x="30" y="269"/>
                  </a:lnTo>
                  <a:close/>
                  <a:moveTo>
                    <a:pt x="90" y="150"/>
                  </a:moveTo>
                  <a:lnTo>
                    <a:pt x="150" y="150"/>
                  </a:lnTo>
                  <a:lnTo>
                    <a:pt x="150" y="239"/>
                  </a:lnTo>
                  <a:lnTo>
                    <a:pt x="90" y="239"/>
                  </a:lnTo>
                  <a:lnTo>
                    <a:pt x="90" y="150"/>
                  </a:lnTo>
                  <a:close/>
                  <a:moveTo>
                    <a:pt x="30" y="30"/>
                  </a:moveTo>
                  <a:lnTo>
                    <a:pt x="90" y="30"/>
                  </a:lnTo>
                  <a:lnTo>
                    <a:pt x="90" y="120"/>
                  </a:lnTo>
                  <a:lnTo>
                    <a:pt x="75" y="120"/>
                  </a:lnTo>
                  <a:lnTo>
                    <a:pt x="30" y="120"/>
                  </a:lnTo>
                  <a:lnTo>
                    <a:pt x="30" y="30"/>
                  </a:lnTo>
                  <a:close/>
                  <a:moveTo>
                    <a:pt x="120" y="120"/>
                  </a:moveTo>
                  <a:lnTo>
                    <a:pt x="120" y="30"/>
                  </a:lnTo>
                  <a:lnTo>
                    <a:pt x="271" y="30"/>
                  </a:lnTo>
                  <a:lnTo>
                    <a:pt x="271" y="120"/>
                  </a:lnTo>
                  <a:lnTo>
                    <a:pt x="120" y="120"/>
                  </a:lnTo>
                  <a:close/>
                  <a:moveTo>
                    <a:pt x="271" y="269"/>
                  </a:moveTo>
                  <a:lnTo>
                    <a:pt x="271" y="361"/>
                  </a:lnTo>
                  <a:lnTo>
                    <a:pt x="120" y="361"/>
                  </a:lnTo>
                  <a:lnTo>
                    <a:pt x="120" y="269"/>
                  </a:lnTo>
                  <a:lnTo>
                    <a:pt x="271" y="269"/>
                  </a:lnTo>
                  <a:close/>
                  <a:moveTo>
                    <a:pt x="181" y="239"/>
                  </a:moveTo>
                  <a:lnTo>
                    <a:pt x="181" y="150"/>
                  </a:lnTo>
                  <a:lnTo>
                    <a:pt x="331" y="150"/>
                  </a:lnTo>
                  <a:lnTo>
                    <a:pt x="331" y="239"/>
                  </a:lnTo>
                  <a:lnTo>
                    <a:pt x="181" y="239"/>
                  </a:lnTo>
                  <a:close/>
                  <a:moveTo>
                    <a:pt x="361" y="120"/>
                  </a:moveTo>
                  <a:lnTo>
                    <a:pt x="301" y="120"/>
                  </a:lnTo>
                  <a:lnTo>
                    <a:pt x="301" y="30"/>
                  </a:lnTo>
                  <a:lnTo>
                    <a:pt x="361" y="30"/>
                  </a:lnTo>
                  <a:lnTo>
                    <a:pt x="361" y="120"/>
                  </a:lnTo>
                  <a:close/>
                  <a:moveTo>
                    <a:pt x="436" y="120"/>
                  </a:moveTo>
                  <a:lnTo>
                    <a:pt x="391" y="120"/>
                  </a:lnTo>
                  <a:lnTo>
                    <a:pt x="391" y="15"/>
                  </a:lnTo>
                  <a:lnTo>
                    <a:pt x="391" y="11"/>
                  </a:lnTo>
                  <a:lnTo>
                    <a:pt x="390" y="8"/>
                  </a:lnTo>
                  <a:lnTo>
                    <a:pt x="389" y="6"/>
                  </a:lnTo>
                  <a:lnTo>
                    <a:pt x="387" y="4"/>
                  </a:lnTo>
                  <a:lnTo>
                    <a:pt x="385" y="2"/>
                  </a:lnTo>
                  <a:lnTo>
                    <a:pt x="381" y="1"/>
                  </a:lnTo>
                  <a:lnTo>
                    <a:pt x="379" y="0"/>
                  </a:lnTo>
                  <a:lnTo>
                    <a:pt x="376" y="0"/>
                  </a:lnTo>
                  <a:lnTo>
                    <a:pt x="15" y="0"/>
                  </a:lnTo>
                  <a:lnTo>
                    <a:pt x="12" y="0"/>
                  </a:lnTo>
                  <a:lnTo>
                    <a:pt x="10" y="1"/>
                  </a:lnTo>
                  <a:lnTo>
                    <a:pt x="6" y="2"/>
                  </a:lnTo>
                  <a:lnTo>
                    <a:pt x="4" y="4"/>
                  </a:lnTo>
                  <a:lnTo>
                    <a:pt x="3" y="6"/>
                  </a:lnTo>
                  <a:lnTo>
                    <a:pt x="1" y="8"/>
                  </a:lnTo>
                  <a:lnTo>
                    <a:pt x="0" y="11"/>
                  </a:lnTo>
                  <a:lnTo>
                    <a:pt x="0" y="15"/>
                  </a:lnTo>
                  <a:lnTo>
                    <a:pt x="0" y="135"/>
                  </a:lnTo>
                  <a:lnTo>
                    <a:pt x="0" y="138"/>
                  </a:lnTo>
                  <a:lnTo>
                    <a:pt x="1" y="141"/>
                  </a:lnTo>
                  <a:lnTo>
                    <a:pt x="3" y="143"/>
                  </a:lnTo>
                  <a:lnTo>
                    <a:pt x="4" y="145"/>
                  </a:lnTo>
                  <a:lnTo>
                    <a:pt x="6" y="147"/>
                  </a:lnTo>
                  <a:lnTo>
                    <a:pt x="10" y="148"/>
                  </a:lnTo>
                  <a:lnTo>
                    <a:pt x="12" y="150"/>
                  </a:lnTo>
                  <a:lnTo>
                    <a:pt x="15" y="150"/>
                  </a:lnTo>
                  <a:lnTo>
                    <a:pt x="60" y="150"/>
                  </a:lnTo>
                  <a:lnTo>
                    <a:pt x="60" y="239"/>
                  </a:lnTo>
                  <a:lnTo>
                    <a:pt x="15" y="239"/>
                  </a:lnTo>
                  <a:lnTo>
                    <a:pt x="12" y="241"/>
                  </a:lnTo>
                  <a:lnTo>
                    <a:pt x="10" y="241"/>
                  </a:lnTo>
                  <a:lnTo>
                    <a:pt x="6" y="243"/>
                  </a:lnTo>
                  <a:lnTo>
                    <a:pt x="4" y="245"/>
                  </a:lnTo>
                  <a:lnTo>
                    <a:pt x="3" y="247"/>
                  </a:lnTo>
                  <a:lnTo>
                    <a:pt x="1" y="249"/>
                  </a:lnTo>
                  <a:lnTo>
                    <a:pt x="0" y="252"/>
                  </a:lnTo>
                  <a:lnTo>
                    <a:pt x="0" y="254"/>
                  </a:lnTo>
                  <a:lnTo>
                    <a:pt x="0" y="376"/>
                  </a:lnTo>
                  <a:lnTo>
                    <a:pt x="0" y="378"/>
                  </a:lnTo>
                  <a:lnTo>
                    <a:pt x="1" y="381"/>
                  </a:lnTo>
                  <a:lnTo>
                    <a:pt x="3" y="384"/>
                  </a:lnTo>
                  <a:lnTo>
                    <a:pt x="4" y="386"/>
                  </a:lnTo>
                  <a:lnTo>
                    <a:pt x="6" y="387"/>
                  </a:lnTo>
                  <a:lnTo>
                    <a:pt x="10" y="389"/>
                  </a:lnTo>
                  <a:lnTo>
                    <a:pt x="12" y="389"/>
                  </a:lnTo>
                  <a:lnTo>
                    <a:pt x="15" y="391"/>
                  </a:lnTo>
                  <a:lnTo>
                    <a:pt x="376" y="391"/>
                  </a:lnTo>
                  <a:lnTo>
                    <a:pt x="379" y="389"/>
                  </a:lnTo>
                  <a:lnTo>
                    <a:pt x="381" y="389"/>
                  </a:lnTo>
                  <a:lnTo>
                    <a:pt x="385" y="387"/>
                  </a:lnTo>
                  <a:lnTo>
                    <a:pt x="387" y="386"/>
                  </a:lnTo>
                  <a:lnTo>
                    <a:pt x="389" y="384"/>
                  </a:lnTo>
                  <a:lnTo>
                    <a:pt x="390" y="381"/>
                  </a:lnTo>
                  <a:lnTo>
                    <a:pt x="391" y="379"/>
                  </a:lnTo>
                  <a:lnTo>
                    <a:pt x="391" y="376"/>
                  </a:lnTo>
                  <a:lnTo>
                    <a:pt x="391" y="269"/>
                  </a:lnTo>
                  <a:lnTo>
                    <a:pt x="436" y="269"/>
                  </a:lnTo>
                  <a:lnTo>
                    <a:pt x="439" y="269"/>
                  </a:lnTo>
                  <a:lnTo>
                    <a:pt x="442" y="268"/>
                  </a:lnTo>
                  <a:lnTo>
                    <a:pt x="445" y="267"/>
                  </a:lnTo>
                  <a:lnTo>
                    <a:pt x="447" y="265"/>
                  </a:lnTo>
                  <a:lnTo>
                    <a:pt x="449" y="263"/>
                  </a:lnTo>
                  <a:lnTo>
                    <a:pt x="450" y="261"/>
                  </a:lnTo>
                  <a:lnTo>
                    <a:pt x="451" y="258"/>
                  </a:lnTo>
                  <a:lnTo>
                    <a:pt x="451" y="254"/>
                  </a:lnTo>
                  <a:lnTo>
                    <a:pt x="451" y="135"/>
                  </a:lnTo>
                  <a:lnTo>
                    <a:pt x="451" y="131"/>
                  </a:lnTo>
                  <a:lnTo>
                    <a:pt x="450" y="129"/>
                  </a:lnTo>
                  <a:lnTo>
                    <a:pt x="449" y="126"/>
                  </a:lnTo>
                  <a:lnTo>
                    <a:pt x="447" y="124"/>
                  </a:lnTo>
                  <a:lnTo>
                    <a:pt x="445" y="123"/>
                  </a:lnTo>
                  <a:lnTo>
                    <a:pt x="442" y="121"/>
                  </a:lnTo>
                  <a:lnTo>
                    <a:pt x="439" y="120"/>
                  </a:lnTo>
                  <a:lnTo>
                    <a:pt x="436" y="120"/>
                  </a:lnTo>
                  <a:lnTo>
                    <a:pt x="436" y="120"/>
                  </a:lnTo>
                  <a:close/>
                </a:path>
              </a:pathLst>
            </a:custGeom>
            <a:solidFill>
              <a:schemeClr val="bg1"/>
            </a:solidFill>
            <a:ln>
              <a:noFill/>
            </a:ln>
          </p:spPr>
          <p:style>
            <a:lnRef idx="0"/>
            <a:fillRef idx="0"/>
            <a:effectRef idx="0"/>
            <a:fontRef idx="minor"/>
          </p:style>
        </p:sp>
      </p:grpSp>
      <p:grpSp>
        <p:nvGrpSpPr>
          <p:cNvPr id="240" name="Group 18"/>
          <p:cNvGrpSpPr/>
          <p:nvPr/>
        </p:nvGrpSpPr>
        <p:grpSpPr>
          <a:xfrm>
            <a:off x="11053800" y="3513960"/>
            <a:ext cx="286920" cy="286920"/>
            <a:chOff x="11053800" y="3513960"/>
            <a:chExt cx="286920" cy="286920"/>
          </a:xfrm>
        </p:grpSpPr>
        <p:sp>
          <p:nvSpPr>
            <p:cNvPr id="241" name="CustomShape 19"/>
            <p:cNvSpPr/>
            <p:nvPr/>
          </p:nvSpPr>
          <p:spPr>
            <a:xfrm>
              <a:off x="11053800" y="3513960"/>
              <a:ext cx="286920" cy="286920"/>
            </a:xfrm>
            <a:custGeom>
              <a:avLst/>
              <a:gdLst/>
              <a:ahLst/>
              <a:rect l="l" t="t" r="r" b="b"/>
              <a:pathLst>
                <a:path w="902" h="902">
                  <a:moveTo>
                    <a:pt x="872" y="668"/>
                  </a:moveTo>
                  <a:lnTo>
                    <a:pt x="481" y="863"/>
                  </a:lnTo>
                  <a:lnTo>
                    <a:pt x="481" y="401"/>
                  </a:lnTo>
                  <a:lnTo>
                    <a:pt x="872" y="219"/>
                  </a:lnTo>
                  <a:lnTo>
                    <a:pt x="872" y="668"/>
                  </a:lnTo>
                  <a:close/>
                  <a:moveTo>
                    <a:pt x="30" y="219"/>
                  </a:moveTo>
                  <a:lnTo>
                    <a:pt x="451" y="401"/>
                  </a:lnTo>
                  <a:lnTo>
                    <a:pt x="451" y="864"/>
                  </a:lnTo>
                  <a:lnTo>
                    <a:pt x="30" y="667"/>
                  </a:lnTo>
                  <a:lnTo>
                    <a:pt x="30" y="219"/>
                  </a:lnTo>
                  <a:close/>
                  <a:moveTo>
                    <a:pt x="466" y="374"/>
                  </a:moveTo>
                  <a:lnTo>
                    <a:pt x="54" y="197"/>
                  </a:lnTo>
                  <a:lnTo>
                    <a:pt x="266" y="112"/>
                  </a:lnTo>
                  <a:lnTo>
                    <a:pt x="648" y="290"/>
                  </a:lnTo>
                  <a:lnTo>
                    <a:pt x="466" y="374"/>
                  </a:lnTo>
                  <a:close/>
                  <a:moveTo>
                    <a:pt x="466" y="32"/>
                  </a:moveTo>
                  <a:lnTo>
                    <a:pt x="851" y="197"/>
                  </a:lnTo>
                  <a:lnTo>
                    <a:pt x="683" y="274"/>
                  </a:lnTo>
                  <a:lnTo>
                    <a:pt x="304" y="97"/>
                  </a:lnTo>
                  <a:lnTo>
                    <a:pt x="466" y="32"/>
                  </a:lnTo>
                  <a:close/>
                  <a:moveTo>
                    <a:pt x="902" y="195"/>
                  </a:moveTo>
                  <a:lnTo>
                    <a:pt x="902" y="195"/>
                  </a:lnTo>
                  <a:lnTo>
                    <a:pt x="902" y="193"/>
                  </a:lnTo>
                  <a:lnTo>
                    <a:pt x="901" y="191"/>
                  </a:lnTo>
                  <a:lnTo>
                    <a:pt x="901" y="190"/>
                  </a:lnTo>
                  <a:lnTo>
                    <a:pt x="901" y="190"/>
                  </a:lnTo>
                  <a:lnTo>
                    <a:pt x="900" y="188"/>
                  </a:lnTo>
                  <a:lnTo>
                    <a:pt x="898" y="186"/>
                  </a:lnTo>
                  <a:lnTo>
                    <a:pt x="898" y="186"/>
                  </a:lnTo>
                  <a:lnTo>
                    <a:pt x="898" y="185"/>
                  </a:lnTo>
                  <a:lnTo>
                    <a:pt x="897" y="184"/>
                  </a:lnTo>
                  <a:lnTo>
                    <a:pt x="896" y="184"/>
                  </a:lnTo>
                  <a:lnTo>
                    <a:pt x="895" y="183"/>
                  </a:lnTo>
                  <a:lnTo>
                    <a:pt x="893" y="183"/>
                  </a:lnTo>
                  <a:lnTo>
                    <a:pt x="893" y="183"/>
                  </a:lnTo>
                  <a:lnTo>
                    <a:pt x="892" y="182"/>
                  </a:lnTo>
                  <a:lnTo>
                    <a:pt x="471" y="2"/>
                  </a:lnTo>
                  <a:lnTo>
                    <a:pt x="469" y="0"/>
                  </a:lnTo>
                  <a:lnTo>
                    <a:pt x="466" y="0"/>
                  </a:lnTo>
                  <a:lnTo>
                    <a:pt x="463" y="0"/>
                  </a:lnTo>
                  <a:lnTo>
                    <a:pt x="461" y="2"/>
                  </a:lnTo>
                  <a:lnTo>
                    <a:pt x="10" y="182"/>
                  </a:lnTo>
                  <a:lnTo>
                    <a:pt x="9" y="182"/>
                  </a:lnTo>
                  <a:lnTo>
                    <a:pt x="9" y="183"/>
                  </a:lnTo>
                  <a:lnTo>
                    <a:pt x="8" y="183"/>
                  </a:lnTo>
                  <a:lnTo>
                    <a:pt x="6" y="184"/>
                  </a:lnTo>
                  <a:lnTo>
                    <a:pt x="5" y="184"/>
                  </a:lnTo>
                  <a:lnTo>
                    <a:pt x="4" y="185"/>
                  </a:lnTo>
                  <a:lnTo>
                    <a:pt x="4" y="185"/>
                  </a:lnTo>
                  <a:lnTo>
                    <a:pt x="4" y="186"/>
                  </a:lnTo>
                  <a:lnTo>
                    <a:pt x="2" y="187"/>
                  </a:lnTo>
                  <a:lnTo>
                    <a:pt x="1" y="189"/>
                  </a:lnTo>
                  <a:lnTo>
                    <a:pt x="1" y="190"/>
                  </a:lnTo>
                  <a:lnTo>
                    <a:pt x="1" y="190"/>
                  </a:lnTo>
                  <a:lnTo>
                    <a:pt x="0" y="192"/>
                  </a:lnTo>
                  <a:lnTo>
                    <a:pt x="0" y="195"/>
                  </a:lnTo>
                  <a:lnTo>
                    <a:pt x="0" y="195"/>
                  </a:lnTo>
                  <a:lnTo>
                    <a:pt x="0" y="195"/>
                  </a:lnTo>
                  <a:lnTo>
                    <a:pt x="0" y="195"/>
                  </a:lnTo>
                  <a:lnTo>
                    <a:pt x="0" y="195"/>
                  </a:lnTo>
                  <a:lnTo>
                    <a:pt x="0" y="676"/>
                  </a:lnTo>
                  <a:lnTo>
                    <a:pt x="0" y="681"/>
                  </a:lnTo>
                  <a:lnTo>
                    <a:pt x="2" y="685"/>
                  </a:lnTo>
                  <a:lnTo>
                    <a:pt x="5" y="688"/>
                  </a:lnTo>
                  <a:lnTo>
                    <a:pt x="9" y="690"/>
                  </a:lnTo>
                  <a:lnTo>
                    <a:pt x="460" y="901"/>
                  </a:lnTo>
                  <a:lnTo>
                    <a:pt x="460" y="901"/>
                  </a:lnTo>
                  <a:lnTo>
                    <a:pt x="461" y="901"/>
                  </a:lnTo>
                  <a:lnTo>
                    <a:pt x="463" y="902"/>
                  </a:lnTo>
                  <a:lnTo>
                    <a:pt x="466" y="902"/>
                  </a:lnTo>
                  <a:lnTo>
                    <a:pt x="469" y="902"/>
                  </a:lnTo>
                  <a:lnTo>
                    <a:pt x="472" y="901"/>
                  </a:lnTo>
                  <a:lnTo>
                    <a:pt x="472" y="901"/>
                  </a:lnTo>
                  <a:lnTo>
                    <a:pt x="472" y="900"/>
                  </a:lnTo>
                  <a:lnTo>
                    <a:pt x="893" y="690"/>
                  </a:lnTo>
                  <a:lnTo>
                    <a:pt x="897" y="688"/>
                  </a:lnTo>
                  <a:lnTo>
                    <a:pt x="900" y="685"/>
                  </a:lnTo>
                  <a:lnTo>
                    <a:pt x="901" y="681"/>
                  </a:lnTo>
                  <a:lnTo>
                    <a:pt x="902" y="676"/>
                  </a:lnTo>
                  <a:lnTo>
                    <a:pt x="902" y="195"/>
                  </a:lnTo>
                  <a:lnTo>
                    <a:pt x="902" y="195"/>
                  </a:lnTo>
                  <a:lnTo>
                    <a:pt x="902" y="195"/>
                  </a:lnTo>
                  <a:close/>
                </a:path>
              </a:pathLst>
            </a:custGeom>
            <a:solidFill>
              <a:schemeClr val="bg1"/>
            </a:solidFill>
            <a:ln>
              <a:noFill/>
            </a:ln>
          </p:spPr>
          <p:style>
            <a:lnRef idx="0"/>
            <a:fillRef idx="0"/>
            <a:effectRef idx="0"/>
            <a:fontRef idx="minor"/>
          </p:style>
        </p:sp>
        <p:sp>
          <p:nvSpPr>
            <p:cNvPr id="242" name="CustomShape 20"/>
            <p:cNvSpPr/>
            <p:nvPr/>
          </p:nvSpPr>
          <p:spPr>
            <a:xfrm>
              <a:off x="11091960" y="3629880"/>
              <a:ext cx="77400" cy="99720"/>
            </a:xfrm>
            <a:custGeom>
              <a:avLst/>
              <a:gdLst/>
              <a:ahLst/>
              <a:rect l="l" t="t" r="r" b="b"/>
              <a:pathLst>
                <a:path w="241" h="315">
                  <a:moveTo>
                    <a:pt x="211" y="278"/>
                  </a:moveTo>
                  <a:lnTo>
                    <a:pt x="30" y="201"/>
                  </a:lnTo>
                  <a:lnTo>
                    <a:pt x="30" y="38"/>
                  </a:lnTo>
                  <a:lnTo>
                    <a:pt x="211" y="115"/>
                  </a:lnTo>
                  <a:lnTo>
                    <a:pt x="211" y="278"/>
                  </a:lnTo>
                  <a:close/>
                  <a:moveTo>
                    <a:pt x="231" y="92"/>
                  </a:moveTo>
                  <a:lnTo>
                    <a:pt x="21" y="2"/>
                  </a:lnTo>
                  <a:lnTo>
                    <a:pt x="17" y="0"/>
                  </a:lnTo>
                  <a:lnTo>
                    <a:pt x="14" y="0"/>
                  </a:lnTo>
                  <a:lnTo>
                    <a:pt x="11" y="0"/>
                  </a:lnTo>
                  <a:lnTo>
                    <a:pt x="6" y="3"/>
                  </a:lnTo>
                  <a:lnTo>
                    <a:pt x="4" y="5"/>
                  </a:lnTo>
                  <a:lnTo>
                    <a:pt x="2" y="8"/>
                  </a:lnTo>
                  <a:lnTo>
                    <a:pt x="1" y="11"/>
                  </a:lnTo>
                  <a:lnTo>
                    <a:pt x="0" y="15"/>
                  </a:lnTo>
                  <a:lnTo>
                    <a:pt x="0" y="210"/>
                  </a:lnTo>
                  <a:lnTo>
                    <a:pt x="1" y="215"/>
                  </a:lnTo>
                  <a:lnTo>
                    <a:pt x="2" y="219"/>
                  </a:lnTo>
                  <a:lnTo>
                    <a:pt x="5" y="222"/>
                  </a:lnTo>
                  <a:lnTo>
                    <a:pt x="10" y="224"/>
                  </a:lnTo>
                  <a:lnTo>
                    <a:pt x="220" y="314"/>
                  </a:lnTo>
                  <a:lnTo>
                    <a:pt x="223" y="315"/>
                  </a:lnTo>
                  <a:lnTo>
                    <a:pt x="226" y="315"/>
                  </a:lnTo>
                  <a:lnTo>
                    <a:pt x="230" y="315"/>
                  </a:lnTo>
                  <a:lnTo>
                    <a:pt x="234" y="313"/>
                  </a:lnTo>
                  <a:lnTo>
                    <a:pt x="237" y="311"/>
                  </a:lnTo>
                  <a:lnTo>
                    <a:pt x="239" y="308"/>
                  </a:lnTo>
                  <a:lnTo>
                    <a:pt x="240" y="305"/>
                  </a:lnTo>
                  <a:lnTo>
                    <a:pt x="241" y="300"/>
                  </a:lnTo>
                  <a:lnTo>
                    <a:pt x="241" y="105"/>
                  </a:lnTo>
                  <a:lnTo>
                    <a:pt x="240" y="101"/>
                  </a:lnTo>
                  <a:lnTo>
                    <a:pt x="238" y="97"/>
                  </a:lnTo>
                  <a:lnTo>
                    <a:pt x="236" y="94"/>
                  </a:lnTo>
                  <a:lnTo>
                    <a:pt x="231" y="92"/>
                  </a:lnTo>
                  <a:lnTo>
                    <a:pt x="231" y="92"/>
                  </a:lnTo>
                  <a:close/>
                </a:path>
              </a:pathLst>
            </a:custGeom>
            <a:solidFill>
              <a:schemeClr val="bg1"/>
            </a:solidFill>
            <a:ln>
              <a:noFill/>
            </a:ln>
          </p:spPr>
          <p:style>
            <a:lnRef idx="0"/>
            <a:fillRef idx="0"/>
            <a:effectRef idx="0"/>
            <a:fontRef idx="minor"/>
          </p:style>
        </p:sp>
      </p:grpSp>
      <p:grpSp>
        <p:nvGrpSpPr>
          <p:cNvPr id="243" name="Group 21"/>
          <p:cNvGrpSpPr/>
          <p:nvPr/>
        </p:nvGrpSpPr>
        <p:grpSpPr>
          <a:xfrm>
            <a:off x="11054520" y="4838400"/>
            <a:ext cx="285480" cy="286920"/>
            <a:chOff x="11054520" y="4838400"/>
            <a:chExt cx="285480" cy="286920"/>
          </a:xfrm>
        </p:grpSpPr>
        <p:sp>
          <p:nvSpPr>
            <p:cNvPr id="244" name="CustomShape 22"/>
            <p:cNvSpPr/>
            <p:nvPr/>
          </p:nvSpPr>
          <p:spPr>
            <a:xfrm>
              <a:off x="11054520" y="4933440"/>
              <a:ext cx="285480" cy="191880"/>
            </a:xfrm>
            <a:custGeom>
              <a:avLst/>
              <a:gdLst/>
              <a:ahLst/>
              <a:rect l="l" t="t" r="r" b="b"/>
              <a:pathLst>
                <a:path w="903" h="601">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solidFill>
              <a:schemeClr val="bg1"/>
            </a:solidFill>
            <a:ln>
              <a:noFill/>
            </a:ln>
          </p:spPr>
          <p:style>
            <a:lnRef idx="0"/>
            <a:fillRef idx="0"/>
            <a:effectRef idx="0"/>
            <a:fontRef idx="minor"/>
          </p:style>
        </p:sp>
        <p:sp>
          <p:nvSpPr>
            <p:cNvPr id="245" name="CustomShape 23"/>
            <p:cNvSpPr/>
            <p:nvPr/>
          </p:nvSpPr>
          <p:spPr>
            <a:xfrm>
              <a:off x="11073600" y="4838400"/>
              <a:ext cx="252000" cy="156960"/>
            </a:xfrm>
            <a:custGeom>
              <a:avLst/>
              <a:gdLst/>
              <a:ahLst/>
              <a:rect l="l" t="t" r="r" b="b"/>
              <a:pathLst>
                <a:path w="796" h="496">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solidFill>
              <a:schemeClr val="bg1"/>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rot="10800000">
            <a:off x="12192120" y="869400"/>
            <a:ext cx="5108760" cy="86904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47" name="CustomShape 2"/>
          <p:cNvSpPr/>
          <p:nvPr/>
        </p:nvSpPr>
        <p:spPr>
          <a:xfrm>
            <a:off x="266760" y="337320"/>
            <a:ext cx="1165824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04040"/>
                </a:solidFill>
                <a:latin typeface="Century Gothic"/>
                <a:ea typeface="Segoe UI Black"/>
              </a:rPr>
              <a:t>DATA DRIVEN </a:t>
            </a:r>
            <a:r>
              <a:rPr b="0" lang="en-GB" sz="3600" spc="-1" strike="noStrike">
                <a:solidFill>
                  <a:srgbClr val="404040"/>
                </a:solidFill>
                <a:latin typeface="Century Gothic"/>
                <a:ea typeface="Segoe UI Black"/>
              </a:rPr>
              <a:t>COLLECTION</a:t>
            </a:r>
            <a:endParaRPr b="0" lang="en-GB" sz="3600" spc="-1" strike="noStrike">
              <a:latin typeface="Arial"/>
            </a:endParaRPr>
          </a:p>
        </p:txBody>
      </p:sp>
      <p:sp>
        <p:nvSpPr>
          <p:cNvPr id="248" name="TextShape 3"/>
          <p:cNvSpPr txBox="1"/>
          <p:nvPr/>
        </p:nvSpPr>
        <p:spPr>
          <a:xfrm>
            <a:off x="838080" y="6356520"/>
            <a:ext cx="2742840" cy="364680"/>
          </a:xfrm>
          <a:prstGeom prst="rect">
            <a:avLst/>
          </a:prstGeom>
          <a:noFill/>
          <a:ln>
            <a:noFill/>
          </a:ln>
        </p:spPr>
        <p:txBody>
          <a:bodyPr anchor="ctr">
            <a:noAutofit/>
          </a:bodyPr>
          <a:p>
            <a:pPr>
              <a:lnSpc>
                <a:spcPct val="100000"/>
              </a:lnSpc>
            </a:pPr>
            <a:fld id="{B326C36A-518D-47C4-9D8A-944E4312311B}" type="datetime1">
              <a:rPr b="0" lang="en-GB" sz="1200" spc="-1" strike="noStrike">
                <a:solidFill>
                  <a:srgbClr val="000000"/>
                </a:solidFill>
                <a:latin typeface="Segoe UI"/>
              </a:rPr>
              <a:t>24/04/2019</a:t>
            </a:fld>
            <a:endParaRPr b="0" lang="en-GB" sz="1200" spc="-1" strike="noStrike">
              <a:latin typeface="Times New Roman"/>
            </a:endParaRPr>
          </a:p>
        </p:txBody>
      </p:sp>
      <p:sp>
        <p:nvSpPr>
          <p:cNvPr id="249"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4AE6CA1D-C411-4A5B-9E53-64EDD5158D3A}" type="slidenum">
              <a:rPr b="0" lang="en-GB" sz="1200" spc="-1" strike="noStrike">
                <a:solidFill>
                  <a:srgbClr val="000000"/>
                </a:solidFill>
                <a:latin typeface="Segoe UI"/>
              </a:rPr>
              <a:t>&lt;number&gt;</a:t>
            </a:fld>
            <a:endParaRPr b="0" lang="en-GB" sz="1200" spc="-1" strike="noStrike">
              <a:latin typeface="Times New Roman"/>
            </a:endParaRPr>
          </a:p>
        </p:txBody>
      </p:sp>
      <p:graphicFrame>
        <p:nvGraphicFramePr>
          <p:cNvPr id="250" name="Chart 11"/>
          <p:cNvGraphicFramePr/>
          <p:nvPr/>
        </p:nvGraphicFramePr>
        <p:xfrm>
          <a:off x="494640" y="1363320"/>
          <a:ext cx="7057080" cy="4587840"/>
        </p:xfrm>
        <a:graphic>
          <a:graphicData uri="http://schemas.openxmlformats.org/drawingml/2006/chart">
            <c:chart xmlns:c="http://schemas.openxmlformats.org/drawingml/2006/chart" xmlns:r="http://schemas.openxmlformats.org/officeDocument/2006/relationships" r:id="rId1"/>
          </a:graphicData>
        </a:graphic>
      </p:graphicFrame>
      <p:sp>
        <p:nvSpPr>
          <p:cNvPr id="251" name="CustomShape 5"/>
          <p:cNvSpPr/>
          <p:nvPr/>
        </p:nvSpPr>
        <p:spPr>
          <a:xfrm>
            <a:off x="8033400" y="3189600"/>
            <a:ext cx="3663720" cy="2676600"/>
          </a:xfrm>
          <a:prstGeom prst="rect">
            <a:avLst/>
          </a:prstGeom>
          <a:noFill/>
          <a:ln>
            <a:noFill/>
          </a:ln>
        </p:spPr>
        <p:style>
          <a:lnRef idx="0"/>
          <a:fillRef idx="0"/>
          <a:effectRef idx="0"/>
          <a:fontRef idx="minor"/>
        </p:style>
        <p:txBody>
          <a:bodyPr lIns="0" rIns="0" tIns="0" bIns="0">
            <a:spAutoFit/>
          </a:bodyPr>
          <a:p>
            <a:pPr algn="ctr">
              <a:lnSpc>
                <a:spcPct val="100000"/>
              </a:lnSpc>
            </a:pPr>
            <a:r>
              <a:rPr b="0" i="1" lang="en-GB" sz="1600" spc="-1" strike="noStrike">
                <a:solidFill>
                  <a:srgbClr val="000000"/>
                </a:solidFill>
                <a:latin typeface="Segoe UI"/>
              </a:rPr>
              <a:t>Lorem ipsum dolor sit amet, consectetur adipiscing elit. Aliquam eu lobortis eros. Pellentesque sit amet finibus sapien. Mauris tempor justo vel blandit molestie. Duis pretium accumsan leo ac laoreet. Aliquam efficitur eros vel velit posuere, vitae euismod diam rhoncus. Sed volutpat libero ac tellus posuere luctus. Nullam a gravida dui, in maximus tortor. </a:t>
            </a:r>
            <a:endParaRPr b="0" lang="en-GB" sz="1600" spc="-1" strike="noStrike">
              <a:latin typeface="Arial"/>
            </a:endParaRPr>
          </a:p>
        </p:txBody>
      </p:sp>
      <p:sp>
        <p:nvSpPr>
          <p:cNvPr id="252" name="CustomShape 6"/>
          <p:cNvSpPr/>
          <p:nvPr/>
        </p:nvSpPr>
        <p:spPr>
          <a:xfrm>
            <a:off x="9388800" y="1909800"/>
            <a:ext cx="952920" cy="952920"/>
          </a:xfrm>
          <a:prstGeom prst="ellipse">
            <a:avLst/>
          </a:prstGeom>
          <a:gradFill rotWithShape="0">
            <a:gsLst>
              <a:gs pos="0">
                <a:srgbClr val="393762"/>
              </a:gs>
              <a:gs pos="50000">
                <a:srgbClr val="c779d0"/>
              </a:gs>
              <a:gs pos="100000">
                <a:srgbClr val="e48592"/>
              </a:gs>
            </a:gsLst>
            <a:lin ang="2700000"/>
          </a:gradFill>
          <a:ln w="38160">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grpSp>
        <p:nvGrpSpPr>
          <p:cNvPr id="253" name="Group 7"/>
          <p:cNvGrpSpPr/>
          <p:nvPr/>
        </p:nvGrpSpPr>
        <p:grpSpPr>
          <a:xfrm>
            <a:off x="9660600" y="2236320"/>
            <a:ext cx="409320" cy="299880"/>
            <a:chOff x="9660600" y="2236320"/>
            <a:chExt cx="409320" cy="299880"/>
          </a:xfrm>
        </p:grpSpPr>
        <p:sp>
          <p:nvSpPr>
            <p:cNvPr id="254" name="CustomShape 8"/>
            <p:cNvSpPr/>
            <p:nvPr/>
          </p:nvSpPr>
          <p:spPr>
            <a:xfrm>
              <a:off x="9660600" y="2236320"/>
              <a:ext cx="190800" cy="299880"/>
            </a:xfrm>
            <a:custGeom>
              <a:avLst/>
              <a:gdLst/>
              <a:ahLst/>
              <a:rect l="l" t="t" r="r" b="b"/>
              <a:pathLst>
                <a:path w="419" h="660">
                  <a:moveTo>
                    <a:pt x="210" y="270"/>
                  </a:moveTo>
                  <a:lnTo>
                    <a:pt x="228" y="271"/>
                  </a:lnTo>
                  <a:lnTo>
                    <a:pt x="245" y="273"/>
                  </a:lnTo>
                  <a:lnTo>
                    <a:pt x="262" y="277"/>
                  </a:lnTo>
                  <a:lnTo>
                    <a:pt x="280" y="284"/>
                  </a:lnTo>
                  <a:lnTo>
                    <a:pt x="296" y="291"/>
                  </a:lnTo>
                  <a:lnTo>
                    <a:pt x="310" y="300"/>
                  </a:lnTo>
                  <a:lnTo>
                    <a:pt x="324" y="310"/>
                  </a:lnTo>
                  <a:lnTo>
                    <a:pt x="336" y="322"/>
                  </a:lnTo>
                  <a:lnTo>
                    <a:pt x="348" y="335"/>
                  </a:lnTo>
                  <a:lnTo>
                    <a:pt x="359" y="349"/>
                  </a:lnTo>
                  <a:lnTo>
                    <a:pt x="367" y="364"/>
                  </a:lnTo>
                  <a:lnTo>
                    <a:pt x="375" y="379"/>
                  </a:lnTo>
                  <a:lnTo>
                    <a:pt x="381" y="396"/>
                  </a:lnTo>
                  <a:lnTo>
                    <a:pt x="386" y="413"/>
                  </a:lnTo>
                  <a:lnTo>
                    <a:pt x="389" y="431"/>
                  </a:lnTo>
                  <a:lnTo>
                    <a:pt x="389" y="450"/>
                  </a:lnTo>
                  <a:lnTo>
                    <a:pt x="389" y="468"/>
                  </a:lnTo>
                  <a:lnTo>
                    <a:pt x="386" y="486"/>
                  </a:lnTo>
                  <a:lnTo>
                    <a:pt x="381" y="503"/>
                  </a:lnTo>
                  <a:lnTo>
                    <a:pt x="375" y="519"/>
                  </a:lnTo>
                  <a:lnTo>
                    <a:pt x="367" y="535"/>
                  </a:lnTo>
                  <a:lnTo>
                    <a:pt x="359" y="550"/>
                  </a:lnTo>
                  <a:lnTo>
                    <a:pt x="348" y="563"/>
                  </a:lnTo>
                  <a:lnTo>
                    <a:pt x="336" y="576"/>
                  </a:lnTo>
                  <a:lnTo>
                    <a:pt x="324" y="588"/>
                  </a:lnTo>
                  <a:lnTo>
                    <a:pt x="310" y="599"/>
                  </a:lnTo>
                  <a:lnTo>
                    <a:pt x="296" y="607"/>
                  </a:lnTo>
                  <a:lnTo>
                    <a:pt x="280" y="615"/>
                  </a:lnTo>
                  <a:lnTo>
                    <a:pt x="262" y="621"/>
                  </a:lnTo>
                  <a:lnTo>
                    <a:pt x="245" y="625"/>
                  </a:lnTo>
                  <a:lnTo>
                    <a:pt x="228" y="628"/>
                  </a:lnTo>
                  <a:lnTo>
                    <a:pt x="210" y="630"/>
                  </a:lnTo>
                  <a:lnTo>
                    <a:pt x="191" y="628"/>
                  </a:lnTo>
                  <a:lnTo>
                    <a:pt x="174" y="625"/>
                  </a:lnTo>
                  <a:lnTo>
                    <a:pt x="156" y="621"/>
                  </a:lnTo>
                  <a:lnTo>
                    <a:pt x="139" y="615"/>
                  </a:lnTo>
                  <a:lnTo>
                    <a:pt x="124" y="607"/>
                  </a:lnTo>
                  <a:lnTo>
                    <a:pt x="109" y="599"/>
                  </a:lnTo>
                  <a:lnTo>
                    <a:pt x="95" y="588"/>
                  </a:lnTo>
                  <a:lnTo>
                    <a:pt x="82" y="576"/>
                  </a:lnTo>
                  <a:lnTo>
                    <a:pt x="71" y="563"/>
                  </a:lnTo>
                  <a:lnTo>
                    <a:pt x="60" y="550"/>
                  </a:lnTo>
                  <a:lnTo>
                    <a:pt x="51" y="535"/>
                  </a:lnTo>
                  <a:lnTo>
                    <a:pt x="44" y="519"/>
                  </a:lnTo>
                  <a:lnTo>
                    <a:pt x="38" y="503"/>
                  </a:lnTo>
                  <a:lnTo>
                    <a:pt x="33" y="486"/>
                  </a:lnTo>
                  <a:lnTo>
                    <a:pt x="30" y="468"/>
                  </a:lnTo>
                  <a:lnTo>
                    <a:pt x="30" y="450"/>
                  </a:lnTo>
                  <a:lnTo>
                    <a:pt x="30" y="431"/>
                  </a:lnTo>
                  <a:lnTo>
                    <a:pt x="33" y="413"/>
                  </a:lnTo>
                  <a:lnTo>
                    <a:pt x="38" y="396"/>
                  </a:lnTo>
                  <a:lnTo>
                    <a:pt x="44" y="379"/>
                  </a:lnTo>
                  <a:lnTo>
                    <a:pt x="51" y="364"/>
                  </a:lnTo>
                  <a:lnTo>
                    <a:pt x="60" y="349"/>
                  </a:lnTo>
                  <a:lnTo>
                    <a:pt x="71" y="335"/>
                  </a:lnTo>
                  <a:lnTo>
                    <a:pt x="82" y="322"/>
                  </a:lnTo>
                  <a:lnTo>
                    <a:pt x="95" y="310"/>
                  </a:lnTo>
                  <a:lnTo>
                    <a:pt x="109" y="300"/>
                  </a:lnTo>
                  <a:lnTo>
                    <a:pt x="124" y="291"/>
                  </a:lnTo>
                  <a:lnTo>
                    <a:pt x="139" y="284"/>
                  </a:lnTo>
                  <a:lnTo>
                    <a:pt x="156" y="277"/>
                  </a:lnTo>
                  <a:lnTo>
                    <a:pt x="174" y="273"/>
                  </a:lnTo>
                  <a:lnTo>
                    <a:pt x="191" y="271"/>
                  </a:lnTo>
                  <a:lnTo>
                    <a:pt x="210" y="270"/>
                  </a:lnTo>
                  <a:close/>
                  <a:moveTo>
                    <a:pt x="404" y="30"/>
                  </a:moveTo>
                  <a:lnTo>
                    <a:pt x="407" y="30"/>
                  </a:lnTo>
                  <a:lnTo>
                    <a:pt x="410" y="29"/>
                  </a:lnTo>
                  <a:lnTo>
                    <a:pt x="412" y="27"/>
                  </a:lnTo>
                  <a:lnTo>
                    <a:pt x="415" y="26"/>
                  </a:lnTo>
                  <a:lnTo>
                    <a:pt x="417" y="23"/>
                  </a:lnTo>
                  <a:lnTo>
                    <a:pt x="418" y="20"/>
                  </a:lnTo>
                  <a:lnTo>
                    <a:pt x="419" y="18"/>
                  </a:lnTo>
                  <a:lnTo>
                    <a:pt x="419" y="15"/>
                  </a:lnTo>
                  <a:lnTo>
                    <a:pt x="419" y="12"/>
                  </a:lnTo>
                  <a:lnTo>
                    <a:pt x="418" y="8"/>
                  </a:lnTo>
                  <a:lnTo>
                    <a:pt x="417" y="6"/>
                  </a:lnTo>
                  <a:lnTo>
                    <a:pt x="415" y="4"/>
                  </a:lnTo>
                  <a:lnTo>
                    <a:pt x="412" y="2"/>
                  </a:lnTo>
                  <a:lnTo>
                    <a:pt x="410" y="1"/>
                  </a:lnTo>
                  <a:lnTo>
                    <a:pt x="407" y="0"/>
                  </a:lnTo>
                  <a:lnTo>
                    <a:pt x="404" y="0"/>
                  </a:lnTo>
                  <a:lnTo>
                    <a:pt x="382" y="0"/>
                  </a:lnTo>
                  <a:lnTo>
                    <a:pt x="361" y="2"/>
                  </a:lnTo>
                  <a:lnTo>
                    <a:pt x="341" y="4"/>
                  </a:lnTo>
                  <a:lnTo>
                    <a:pt x="319" y="8"/>
                  </a:lnTo>
                  <a:lnTo>
                    <a:pt x="300" y="13"/>
                  </a:lnTo>
                  <a:lnTo>
                    <a:pt x="280" y="19"/>
                  </a:lnTo>
                  <a:lnTo>
                    <a:pt x="260" y="26"/>
                  </a:lnTo>
                  <a:lnTo>
                    <a:pt x="242" y="33"/>
                  </a:lnTo>
                  <a:lnTo>
                    <a:pt x="224" y="42"/>
                  </a:lnTo>
                  <a:lnTo>
                    <a:pt x="207" y="51"/>
                  </a:lnTo>
                  <a:lnTo>
                    <a:pt x="190" y="62"/>
                  </a:lnTo>
                  <a:lnTo>
                    <a:pt x="174" y="74"/>
                  </a:lnTo>
                  <a:lnTo>
                    <a:pt x="157" y="85"/>
                  </a:lnTo>
                  <a:lnTo>
                    <a:pt x="142" y="98"/>
                  </a:lnTo>
                  <a:lnTo>
                    <a:pt x="127" y="112"/>
                  </a:lnTo>
                  <a:lnTo>
                    <a:pt x="114" y="127"/>
                  </a:lnTo>
                  <a:lnTo>
                    <a:pt x="101" y="142"/>
                  </a:lnTo>
                  <a:lnTo>
                    <a:pt x="89" y="158"/>
                  </a:lnTo>
                  <a:lnTo>
                    <a:pt x="77" y="175"/>
                  </a:lnTo>
                  <a:lnTo>
                    <a:pt x="65" y="193"/>
                  </a:lnTo>
                  <a:lnTo>
                    <a:pt x="56" y="211"/>
                  </a:lnTo>
                  <a:lnTo>
                    <a:pt x="46" y="230"/>
                  </a:lnTo>
                  <a:lnTo>
                    <a:pt x="38" y="249"/>
                  </a:lnTo>
                  <a:lnTo>
                    <a:pt x="30" y="269"/>
                  </a:lnTo>
                  <a:lnTo>
                    <a:pt x="23" y="290"/>
                  </a:lnTo>
                  <a:lnTo>
                    <a:pt x="17" y="311"/>
                  </a:lnTo>
                  <a:lnTo>
                    <a:pt x="12" y="333"/>
                  </a:lnTo>
                  <a:lnTo>
                    <a:pt x="8" y="355"/>
                  </a:lnTo>
                  <a:lnTo>
                    <a:pt x="4" y="378"/>
                  </a:lnTo>
                  <a:lnTo>
                    <a:pt x="1" y="401"/>
                  </a:lnTo>
                  <a:lnTo>
                    <a:pt x="0" y="425"/>
                  </a:lnTo>
                  <a:lnTo>
                    <a:pt x="0" y="450"/>
                  </a:lnTo>
                  <a:lnTo>
                    <a:pt x="0" y="460"/>
                  </a:lnTo>
                  <a:lnTo>
                    <a:pt x="1" y="471"/>
                  </a:lnTo>
                  <a:lnTo>
                    <a:pt x="2" y="481"/>
                  </a:lnTo>
                  <a:lnTo>
                    <a:pt x="4" y="491"/>
                  </a:lnTo>
                  <a:lnTo>
                    <a:pt x="9" y="512"/>
                  </a:lnTo>
                  <a:lnTo>
                    <a:pt x="16" y="531"/>
                  </a:lnTo>
                  <a:lnTo>
                    <a:pt x="25" y="549"/>
                  </a:lnTo>
                  <a:lnTo>
                    <a:pt x="35" y="566"/>
                  </a:lnTo>
                  <a:lnTo>
                    <a:pt x="47" y="582"/>
                  </a:lnTo>
                  <a:lnTo>
                    <a:pt x="61" y="597"/>
                  </a:lnTo>
                  <a:lnTo>
                    <a:pt x="76" y="611"/>
                  </a:lnTo>
                  <a:lnTo>
                    <a:pt x="92" y="623"/>
                  </a:lnTo>
                  <a:lnTo>
                    <a:pt x="109" y="634"/>
                  </a:lnTo>
                  <a:lnTo>
                    <a:pt x="127" y="642"/>
                  </a:lnTo>
                  <a:lnTo>
                    <a:pt x="147" y="650"/>
                  </a:lnTo>
                  <a:lnTo>
                    <a:pt x="167" y="655"/>
                  </a:lnTo>
                  <a:lnTo>
                    <a:pt x="178" y="656"/>
                  </a:lnTo>
                  <a:lnTo>
                    <a:pt x="189" y="658"/>
                  </a:lnTo>
                  <a:lnTo>
                    <a:pt x="198" y="658"/>
                  </a:lnTo>
                  <a:lnTo>
                    <a:pt x="210" y="660"/>
                  </a:lnTo>
                  <a:lnTo>
                    <a:pt x="221" y="658"/>
                  </a:lnTo>
                  <a:lnTo>
                    <a:pt x="231" y="658"/>
                  </a:lnTo>
                  <a:lnTo>
                    <a:pt x="241" y="656"/>
                  </a:lnTo>
                  <a:lnTo>
                    <a:pt x="252" y="655"/>
                  </a:lnTo>
                  <a:lnTo>
                    <a:pt x="272" y="650"/>
                  </a:lnTo>
                  <a:lnTo>
                    <a:pt x="291" y="642"/>
                  </a:lnTo>
                  <a:lnTo>
                    <a:pt x="310" y="634"/>
                  </a:lnTo>
                  <a:lnTo>
                    <a:pt x="327" y="623"/>
                  </a:lnTo>
                  <a:lnTo>
                    <a:pt x="343" y="611"/>
                  </a:lnTo>
                  <a:lnTo>
                    <a:pt x="358" y="597"/>
                  </a:lnTo>
                  <a:lnTo>
                    <a:pt x="372" y="582"/>
                  </a:lnTo>
                  <a:lnTo>
                    <a:pt x="384" y="566"/>
                  </a:lnTo>
                  <a:lnTo>
                    <a:pt x="394" y="549"/>
                  </a:lnTo>
                  <a:lnTo>
                    <a:pt x="403" y="531"/>
                  </a:lnTo>
                  <a:lnTo>
                    <a:pt x="410" y="512"/>
                  </a:lnTo>
                  <a:lnTo>
                    <a:pt x="415" y="491"/>
                  </a:lnTo>
                  <a:lnTo>
                    <a:pt x="417" y="481"/>
                  </a:lnTo>
                  <a:lnTo>
                    <a:pt x="418" y="471"/>
                  </a:lnTo>
                  <a:lnTo>
                    <a:pt x="419" y="460"/>
                  </a:lnTo>
                  <a:lnTo>
                    <a:pt x="419" y="450"/>
                  </a:lnTo>
                  <a:lnTo>
                    <a:pt x="419" y="439"/>
                  </a:lnTo>
                  <a:lnTo>
                    <a:pt x="418" y="428"/>
                  </a:lnTo>
                  <a:lnTo>
                    <a:pt x="417" y="418"/>
                  </a:lnTo>
                  <a:lnTo>
                    <a:pt x="415" y="407"/>
                  </a:lnTo>
                  <a:lnTo>
                    <a:pt x="410" y="386"/>
                  </a:lnTo>
                  <a:lnTo>
                    <a:pt x="403" y="367"/>
                  </a:lnTo>
                  <a:lnTo>
                    <a:pt x="394" y="349"/>
                  </a:lnTo>
                  <a:lnTo>
                    <a:pt x="384" y="332"/>
                  </a:lnTo>
                  <a:lnTo>
                    <a:pt x="372" y="316"/>
                  </a:lnTo>
                  <a:lnTo>
                    <a:pt x="358" y="301"/>
                  </a:lnTo>
                  <a:lnTo>
                    <a:pt x="343" y="288"/>
                  </a:lnTo>
                  <a:lnTo>
                    <a:pt x="327" y="275"/>
                  </a:lnTo>
                  <a:lnTo>
                    <a:pt x="310" y="264"/>
                  </a:lnTo>
                  <a:lnTo>
                    <a:pt x="291" y="256"/>
                  </a:lnTo>
                  <a:lnTo>
                    <a:pt x="272" y="249"/>
                  </a:lnTo>
                  <a:lnTo>
                    <a:pt x="252" y="244"/>
                  </a:lnTo>
                  <a:lnTo>
                    <a:pt x="241" y="242"/>
                  </a:lnTo>
                  <a:lnTo>
                    <a:pt x="231" y="241"/>
                  </a:lnTo>
                  <a:lnTo>
                    <a:pt x="221" y="240"/>
                  </a:lnTo>
                  <a:lnTo>
                    <a:pt x="210" y="240"/>
                  </a:lnTo>
                  <a:lnTo>
                    <a:pt x="197" y="240"/>
                  </a:lnTo>
                  <a:lnTo>
                    <a:pt x="185" y="241"/>
                  </a:lnTo>
                  <a:lnTo>
                    <a:pt x="172" y="243"/>
                  </a:lnTo>
                  <a:lnTo>
                    <a:pt x="161" y="245"/>
                  </a:lnTo>
                  <a:lnTo>
                    <a:pt x="150" y="248"/>
                  </a:lnTo>
                  <a:lnTo>
                    <a:pt x="138" y="252"/>
                  </a:lnTo>
                  <a:lnTo>
                    <a:pt x="127" y="256"/>
                  </a:lnTo>
                  <a:lnTo>
                    <a:pt x="117" y="261"/>
                  </a:lnTo>
                  <a:lnTo>
                    <a:pt x="106" y="266"/>
                  </a:lnTo>
                  <a:lnTo>
                    <a:pt x="96" y="273"/>
                  </a:lnTo>
                  <a:lnTo>
                    <a:pt x="87" y="279"/>
                  </a:lnTo>
                  <a:lnTo>
                    <a:pt x="78" y="286"/>
                  </a:lnTo>
                  <a:lnTo>
                    <a:pt x="69" y="293"/>
                  </a:lnTo>
                  <a:lnTo>
                    <a:pt x="61" y="302"/>
                  </a:lnTo>
                  <a:lnTo>
                    <a:pt x="52" y="310"/>
                  </a:lnTo>
                  <a:lnTo>
                    <a:pt x="45" y="319"/>
                  </a:lnTo>
                  <a:lnTo>
                    <a:pt x="49" y="303"/>
                  </a:lnTo>
                  <a:lnTo>
                    <a:pt x="55" y="287"/>
                  </a:lnTo>
                  <a:lnTo>
                    <a:pt x="60" y="272"/>
                  </a:lnTo>
                  <a:lnTo>
                    <a:pt x="66" y="256"/>
                  </a:lnTo>
                  <a:lnTo>
                    <a:pt x="73" y="242"/>
                  </a:lnTo>
                  <a:lnTo>
                    <a:pt x="79" y="227"/>
                  </a:lnTo>
                  <a:lnTo>
                    <a:pt x="87" y="213"/>
                  </a:lnTo>
                  <a:lnTo>
                    <a:pt x="94" y="200"/>
                  </a:lnTo>
                  <a:lnTo>
                    <a:pt x="103" y="187"/>
                  </a:lnTo>
                  <a:lnTo>
                    <a:pt x="112" y="174"/>
                  </a:lnTo>
                  <a:lnTo>
                    <a:pt x="121" y="163"/>
                  </a:lnTo>
                  <a:lnTo>
                    <a:pt x="131" y="151"/>
                  </a:lnTo>
                  <a:lnTo>
                    <a:pt x="141" y="139"/>
                  </a:lnTo>
                  <a:lnTo>
                    <a:pt x="152" y="128"/>
                  </a:lnTo>
                  <a:lnTo>
                    <a:pt x="163" y="119"/>
                  </a:lnTo>
                  <a:lnTo>
                    <a:pt x="175" y="109"/>
                  </a:lnTo>
                  <a:lnTo>
                    <a:pt x="186" y="99"/>
                  </a:lnTo>
                  <a:lnTo>
                    <a:pt x="198" y="91"/>
                  </a:lnTo>
                  <a:lnTo>
                    <a:pt x="211" y="82"/>
                  </a:lnTo>
                  <a:lnTo>
                    <a:pt x="224" y="75"/>
                  </a:lnTo>
                  <a:lnTo>
                    <a:pt x="237" y="68"/>
                  </a:lnTo>
                  <a:lnTo>
                    <a:pt x="251" y="62"/>
                  </a:lnTo>
                  <a:lnTo>
                    <a:pt x="265" y="56"/>
                  </a:lnTo>
                  <a:lnTo>
                    <a:pt x="279" y="50"/>
                  </a:lnTo>
                  <a:lnTo>
                    <a:pt x="294" y="46"/>
                  </a:lnTo>
                  <a:lnTo>
                    <a:pt x="309" y="42"/>
                  </a:lnTo>
                  <a:lnTo>
                    <a:pt x="324" y="37"/>
                  </a:lnTo>
                  <a:lnTo>
                    <a:pt x="340" y="35"/>
                  </a:lnTo>
                  <a:lnTo>
                    <a:pt x="355" y="33"/>
                  </a:lnTo>
                  <a:lnTo>
                    <a:pt x="372" y="31"/>
                  </a:lnTo>
                  <a:lnTo>
                    <a:pt x="388" y="30"/>
                  </a:lnTo>
                  <a:lnTo>
                    <a:pt x="404" y="30"/>
                  </a:lnTo>
                  <a:close/>
                </a:path>
              </a:pathLst>
            </a:custGeom>
            <a:solidFill>
              <a:schemeClr val="bg1"/>
            </a:solidFill>
            <a:ln>
              <a:noFill/>
            </a:ln>
          </p:spPr>
          <p:style>
            <a:lnRef idx="0"/>
            <a:fillRef idx="0"/>
            <a:effectRef idx="0"/>
            <a:fontRef idx="minor"/>
          </p:style>
        </p:sp>
        <p:sp>
          <p:nvSpPr>
            <p:cNvPr id="255" name="CustomShape 9"/>
            <p:cNvSpPr/>
            <p:nvPr/>
          </p:nvSpPr>
          <p:spPr>
            <a:xfrm>
              <a:off x="9879120" y="2236320"/>
              <a:ext cx="190800" cy="299880"/>
            </a:xfrm>
            <a:custGeom>
              <a:avLst/>
              <a:gdLst/>
              <a:ahLst/>
              <a:rect l="l" t="t" r="r" b="b"/>
              <a:pathLst>
                <a:path w="420" h="660">
                  <a:moveTo>
                    <a:pt x="210" y="630"/>
                  </a:moveTo>
                  <a:lnTo>
                    <a:pt x="192" y="628"/>
                  </a:lnTo>
                  <a:lnTo>
                    <a:pt x="173" y="625"/>
                  </a:lnTo>
                  <a:lnTo>
                    <a:pt x="156" y="621"/>
                  </a:lnTo>
                  <a:lnTo>
                    <a:pt x="140" y="615"/>
                  </a:lnTo>
                  <a:lnTo>
                    <a:pt x="124" y="607"/>
                  </a:lnTo>
                  <a:lnTo>
                    <a:pt x="109" y="599"/>
                  </a:lnTo>
                  <a:lnTo>
                    <a:pt x="96" y="588"/>
                  </a:lnTo>
                  <a:lnTo>
                    <a:pt x="83" y="576"/>
                  </a:lnTo>
                  <a:lnTo>
                    <a:pt x="72" y="563"/>
                  </a:lnTo>
                  <a:lnTo>
                    <a:pt x="61" y="550"/>
                  </a:lnTo>
                  <a:lnTo>
                    <a:pt x="52" y="535"/>
                  </a:lnTo>
                  <a:lnTo>
                    <a:pt x="45" y="519"/>
                  </a:lnTo>
                  <a:lnTo>
                    <a:pt x="38" y="503"/>
                  </a:lnTo>
                  <a:lnTo>
                    <a:pt x="34" y="486"/>
                  </a:lnTo>
                  <a:lnTo>
                    <a:pt x="31" y="468"/>
                  </a:lnTo>
                  <a:lnTo>
                    <a:pt x="30" y="450"/>
                  </a:lnTo>
                  <a:lnTo>
                    <a:pt x="31" y="431"/>
                  </a:lnTo>
                  <a:lnTo>
                    <a:pt x="34" y="413"/>
                  </a:lnTo>
                  <a:lnTo>
                    <a:pt x="38" y="396"/>
                  </a:lnTo>
                  <a:lnTo>
                    <a:pt x="45" y="379"/>
                  </a:lnTo>
                  <a:lnTo>
                    <a:pt x="52" y="364"/>
                  </a:lnTo>
                  <a:lnTo>
                    <a:pt x="61" y="349"/>
                  </a:lnTo>
                  <a:lnTo>
                    <a:pt x="72" y="335"/>
                  </a:lnTo>
                  <a:lnTo>
                    <a:pt x="83" y="322"/>
                  </a:lnTo>
                  <a:lnTo>
                    <a:pt x="96" y="310"/>
                  </a:lnTo>
                  <a:lnTo>
                    <a:pt x="109" y="300"/>
                  </a:lnTo>
                  <a:lnTo>
                    <a:pt x="124" y="291"/>
                  </a:lnTo>
                  <a:lnTo>
                    <a:pt x="140" y="284"/>
                  </a:lnTo>
                  <a:lnTo>
                    <a:pt x="156" y="277"/>
                  </a:lnTo>
                  <a:lnTo>
                    <a:pt x="173" y="273"/>
                  </a:lnTo>
                  <a:lnTo>
                    <a:pt x="192" y="271"/>
                  </a:lnTo>
                  <a:lnTo>
                    <a:pt x="210" y="270"/>
                  </a:lnTo>
                  <a:lnTo>
                    <a:pt x="228" y="271"/>
                  </a:lnTo>
                  <a:lnTo>
                    <a:pt x="246" y="273"/>
                  </a:lnTo>
                  <a:lnTo>
                    <a:pt x="263" y="277"/>
                  </a:lnTo>
                  <a:lnTo>
                    <a:pt x="281" y="284"/>
                  </a:lnTo>
                  <a:lnTo>
                    <a:pt x="296" y="291"/>
                  </a:lnTo>
                  <a:lnTo>
                    <a:pt x="311" y="300"/>
                  </a:lnTo>
                  <a:lnTo>
                    <a:pt x="324" y="310"/>
                  </a:lnTo>
                  <a:lnTo>
                    <a:pt x="337" y="322"/>
                  </a:lnTo>
                  <a:lnTo>
                    <a:pt x="349" y="335"/>
                  </a:lnTo>
                  <a:lnTo>
                    <a:pt x="360" y="349"/>
                  </a:lnTo>
                  <a:lnTo>
                    <a:pt x="368" y="364"/>
                  </a:lnTo>
                  <a:lnTo>
                    <a:pt x="376" y="379"/>
                  </a:lnTo>
                  <a:lnTo>
                    <a:pt x="382" y="396"/>
                  </a:lnTo>
                  <a:lnTo>
                    <a:pt x="387" y="413"/>
                  </a:lnTo>
                  <a:lnTo>
                    <a:pt x="389" y="431"/>
                  </a:lnTo>
                  <a:lnTo>
                    <a:pt x="390" y="450"/>
                  </a:lnTo>
                  <a:lnTo>
                    <a:pt x="389" y="468"/>
                  </a:lnTo>
                  <a:lnTo>
                    <a:pt x="387" y="486"/>
                  </a:lnTo>
                  <a:lnTo>
                    <a:pt x="382" y="503"/>
                  </a:lnTo>
                  <a:lnTo>
                    <a:pt x="376" y="519"/>
                  </a:lnTo>
                  <a:lnTo>
                    <a:pt x="368" y="535"/>
                  </a:lnTo>
                  <a:lnTo>
                    <a:pt x="360" y="550"/>
                  </a:lnTo>
                  <a:lnTo>
                    <a:pt x="349" y="563"/>
                  </a:lnTo>
                  <a:lnTo>
                    <a:pt x="337" y="576"/>
                  </a:lnTo>
                  <a:lnTo>
                    <a:pt x="324" y="588"/>
                  </a:lnTo>
                  <a:lnTo>
                    <a:pt x="311" y="599"/>
                  </a:lnTo>
                  <a:lnTo>
                    <a:pt x="296" y="607"/>
                  </a:lnTo>
                  <a:lnTo>
                    <a:pt x="281" y="615"/>
                  </a:lnTo>
                  <a:lnTo>
                    <a:pt x="263" y="621"/>
                  </a:lnTo>
                  <a:lnTo>
                    <a:pt x="246" y="625"/>
                  </a:lnTo>
                  <a:lnTo>
                    <a:pt x="228" y="628"/>
                  </a:lnTo>
                  <a:lnTo>
                    <a:pt x="210" y="630"/>
                  </a:lnTo>
                  <a:close/>
                  <a:moveTo>
                    <a:pt x="210" y="240"/>
                  </a:moveTo>
                  <a:lnTo>
                    <a:pt x="198" y="240"/>
                  </a:lnTo>
                  <a:lnTo>
                    <a:pt x="185" y="241"/>
                  </a:lnTo>
                  <a:lnTo>
                    <a:pt x="173" y="243"/>
                  </a:lnTo>
                  <a:lnTo>
                    <a:pt x="162" y="245"/>
                  </a:lnTo>
                  <a:lnTo>
                    <a:pt x="150" y="248"/>
                  </a:lnTo>
                  <a:lnTo>
                    <a:pt x="139" y="252"/>
                  </a:lnTo>
                  <a:lnTo>
                    <a:pt x="128" y="256"/>
                  </a:lnTo>
                  <a:lnTo>
                    <a:pt x="118" y="261"/>
                  </a:lnTo>
                  <a:lnTo>
                    <a:pt x="107" y="266"/>
                  </a:lnTo>
                  <a:lnTo>
                    <a:pt x="97" y="273"/>
                  </a:lnTo>
                  <a:lnTo>
                    <a:pt x="88" y="279"/>
                  </a:lnTo>
                  <a:lnTo>
                    <a:pt x="78" y="286"/>
                  </a:lnTo>
                  <a:lnTo>
                    <a:pt x="69" y="293"/>
                  </a:lnTo>
                  <a:lnTo>
                    <a:pt x="61" y="302"/>
                  </a:lnTo>
                  <a:lnTo>
                    <a:pt x="53" y="310"/>
                  </a:lnTo>
                  <a:lnTo>
                    <a:pt x="46" y="319"/>
                  </a:lnTo>
                  <a:lnTo>
                    <a:pt x="50" y="303"/>
                  </a:lnTo>
                  <a:lnTo>
                    <a:pt x="56" y="287"/>
                  </a:lnTo>
                  <a:lnTo>
                    <a:pt x="61" y="272"/>
                  </a:lnTo>
                  <a:lnTo>
                    <a:pt x="66" y="256"/>
                  </a:lnTo>
                  <a:lnTo>
                    <a:pt x="73" y="242"/>
                  </a:lnTo>
                  <a:lnTo>
                    <a:pt x="80" y="227"/>
                  </a:lnTo>
                  <a:lnTo>
                    <a:pt x="88" y="213"/>
                  </a:lnTo>
                  <a:lnTo>
                    <a:pt x="95" y="200"/>
                  </a:lnTo>
                  <a:lnTo>
                    <a:pt x="104" y="187"/>
                  </a:lnTo>
                  <a:lnTo>
                    <a:pt x="112" y="174"/>
                  </a:lnTo>
                  <a:lnTo>
                    <a:pt x="122" y="163"/>
                  </a:lnTo>
                  <a:lnTo>
                    <a:pt x="132" y="151"/>
                  </a:lnTo>
                  <a:lnTo>
                    <a:pt x="142" y="139"/>
                  </a:lnTo>
                  <a:lnTo>
                    <a:pt x="152" y="128"/>
                  </a:lnTo>
                  <a:lnTo>
                    <a:pt x="164" y="119"/>
                  </a:lnTo>
                  <a:lnTo>
                    <a:pt x="174" y="109"/>
                  </a:lnTo>
                  <a:lnTo>
                    <a:pt x="186" y="99"/>
                  </a:lnTo>
                  <a:lnTo>
                    <a:pt x="199" y="91"/>
                  </a:lnTo>
                  <a:lnTo>
                    <a:pt x="211" y="82"/>
                  </a:lnTo>
                  <a:lnTo>
                    <a:pt x="224" y="75"/>
                  </a:lnTo>
                  <a:lnTo>
                    <a:pt x="238" y="68"/>
                  </a:lnTo>
                  <a:lnTo>
                    <a:pt x="252" y="62"/>
                  </a:lnTo>
                  <a:lnTo>
                    <a:pt x="266" y="56"/>
                  </a:lnTo>
                  <a:lnTo>
                    <a:pt x="279" y="50"/>
                  </a:lnTo>
                  <a:lnTo>
                    <a:pt x="294" y="46"/>
                  </a:lnTo>
                  <a:lnTo>
                    <a:pt x="309" y="42"/>
                  </a:lnTo>
                  <a:lnTo>
                    <a:pt x="324" y="37"/>
                  </a:lnTo>
                  <a:lnTo>
                    <a:pt x="339" y="35"/>
                  </a:lnTo>
                  <a:lnTo>
                    <a:pt x="356" y="33"/>
                  </a:lnTo>
                  <a:lnTo>
                    <a:pt x="372" y="31"/>
                  </a:lnTo>
                  <a:lnTo>
                    <a:pt x="389" y="30"/>
                  </a:lnTo>
                  <a:lnTo>
                    <a:pt x="405" y="30"/>
                  </a:lnTo>
                  <a:lnTo>
                    <a:pt x="408" y="30"/>
                  </a:lnTo>
                  <a:lnTo>
                    <a:pt x="411" y="29"/>
                  </a:lnTo>
                  <a:lnTo>
                    <a:pt x="413" y="27"/>
                  </a:lnTo>
                  <a:lnTo>
                    <a:pt x="416" y="26"/>
                  </a:lnTo>
                  <a:lnTo>
                    <a:pt x="418" y="23"/>
                  </a:lnTo>
                  <a:lnTo>
                    <a:pt x="419" y="20"/>
                  </a:lnTo>
                  <a:lnTo>
                    <a:pt x="420" y="18"/>
                  </a:lnTo>
                  <a:lnTo>
                    <a:pt x="420" y="15"/>
                  </a:lnTo>
                  <a:lnTo>
                    <a:pt x="420" y="12"/>
                  </a:lnTo>
                  <a:lnTo>
                    <a:pt x="419" y="8"/>
                  </a:lnTo>
                  <a:lnTo>
                    <a:pt x="418" y="6"/>
                  </a:lnTo>
                  <a:lnTo>
                    <a:pt x="416" y="4"/>
                  </a:lnTo>
                  <a:lnTo>
                    <a:pt x="413" y="2"/>
                  </a:lnTo>
                  <a:lnTo>
                    <a:pt x="411" y="1"/>
                  </a:lnTo>
                  <a:lnTo>
                    <a:pt x="408" y="0"/>
                  </a:lnTo>
                  <a:lnTo>
                    <a:pt x="405" y="0"/>
                  </a:lnTo>
                  <a:lnTo>
                    <a:pt x="383" y="0"/>
                  </a:lnTo>
                  <a:lnTo>
                    <a:pt x="362" y="2"/>
                  </a:lnTo>
                  <a:lnTo>
                    <a:pt x="341" y="4"/>
                  </a:lnTo>
                  <a:lnTo>
                    <a:pt x="320" y="8"/>
                  </a:lnTo>
                  <a:lnTo>
                    <a:pt x="300" y="13"/>
                  </a:lnTo>
                  <a:lnTo>
                    <a:pt x="281" y="19"/>
                  </a:lnTo>
                  <a:lnTo>
                    <a:pt x="261" y="26"/>
                  </a:lnTo>
                  <a:lnTo>
                    <a:pt x="243" y="33"/>
                  </a:lnTo>
                  <a:lnTo>
                    <a:pt x="225" y="42"/>
                  </a:lnTo>
                  <a:lnTo>
                    <a:pt x="208" y="51"/>
                  </a:lnTo>
                  <a:lnTo>
                    <a:pt x="191" y="62"/>
                  </a:lnTo>
                  <a:lnTo>
                    <a:pt x="173" y="74"/>
                  </a:lnTo>
                  <a:lnTo>
                    <a:pt x="158" y="85"/>
                  </a:lnTo>
                  <a:lnTo>
                    <a:pt x="143" y="98"/>
                  </a:lnTo>
                  <a:lnTo>
                    <a:pt x="128" y="112"/>
                  </a:lnTo>
                  <a:lnTo>
                    <a:pt x="114" y="127"/>
                  </a:lnTo>
                  <a:lnTo>
                    <a:pt x="102" y="142"/>
                  </a:lnTo>
                  <a:lnTo>
                    <a:pt x="89" y="158"/>
                  </a:lnTo>
                  <a:lnTo>
                    <a:pt x="77" y="175"/>
                  </a:lnTo>
                  <a:lnTo>
                    <a:pt x="66" y="193"/>
                  </a:lnTo>
                  <a:lnTo>
                    <a:pt x="57" y="211"/>
                  </a:lnTo>
                  <a:lnTo>
                    <a:pt x="47" y="230"/>
                  </a:lnTo>
                  <a:lnTo>
                    <a:pt x="38" y="249"/>
                  </a:lnTo>
                  <a:lnTo>
                    <a:pt x="31" y="269"/>
                  </a:lnTo>
                  <a:lnTo>
                    <a:pt x="23" y="290"/>
                  </a:lnTo>
                  <a:lnTo>
                    <a:pt x="17" y="311"/>
                  </a:lnTo>
                  <a:lnTo>
                    <a:pt x="13" y="333"/>
                  </a:lnTo>
                  <a:lnTo>
                    <a:pt x="8" y="355"/>
                  </a:lnTo>
                  <a:lnTo>
                    <a:pt x="4" y="378"/>
                  </a:lnTo>
                  <a:lnTo>
                    <a:pt x="2" y="401"/>
                  </a:lnTo>
                  <a:lnTo>
                    <a:pt x="1" y="425"/>
                  </a:lnTo>
                  <a:lnTo>
                    <a:pt x="0" y="450"/>
                  </a:lnTo>
                  <a:lnTo>
                    <a:pt x="1" y="460"/>
                  </a:lnTo>
                  <a:lnTo>
                    <a:pt x="1" y="471"/>
                  </a:lnTo>
                  <a:lnTo>
                    <a:pt x="3" y="481"/>
                  </a:lnTo>
                  <a:lnTo>
                    <a:pt x="4" y="491"/>
                  </a:lnTo>
                  <a:lnTo>
                    <a:pt x="9" y="512"/>
                  </a:lnTo>
                  <a:lnTo>
                    <a:pt x="17" y="531"/>
                  </a:lnTo>
                  <a:lnTo>
                    <a:pt x="26" y="549"/>
                  </a:lnTo>
                  <a:lnTo>
                    <a:pt x="36" y="566"/>
                  </a:lnTo>
                  <a:lnTo>
                    <a:pt x="48" y="582"/>
                  </a:lnTo>
                  <a:lnTo>
                    <a:pt x="62" y="597"/>
                  </a:lnTo>
                  <a:lnTo>
                    <a:pt x="77" y="611"/>
                  </a:lnTo>
                  <a:lnTo>
                    <a:pt x="93" y="623"/>
                  </a:lnTo>
                  <a:lnTo>
                    <a:pt x="110" y="634"/>
                  </a:lnTo>
                  <a:lnTo>
                    <a:pt x="128" y="642"/>
                  </a:lnTo>
                  <a:lnTo>
                    <a:pt x="148" y="650"/>
                  </a:lnTo>
                  <a:lnTo>
                    <a:pt x="168" y="655"/>
                  </a:lnTo>
                  <a:lnTo>
                    <a:pt x="178" y="656"/>
                  </a:lnTo>
                  <a:lnTo>
                    <a:pt x="188" y="658"/>
                  </a:lnTo>
                  <a:lnTo>
                    <a:pt x="199" y="658"/>
                  </a:lnTo>
                  <a:lnTo>
                    <a:pt x="210" y="660"/>
                  </a:lnTo>
                  <a:lnTo>
                    <a:pt x="221" y="658"/>
                  </a:lnTo>
                  <a:lnTo>
                    <a:pt x="231" y="658"/>
                  </a:lnTo>
                  <a:lnTo>
                    <a:pt x="242" y="656"/>
                  </a:lnTo>
                  <a:lnTo>
                    <a:pt x="253" y="655"/>
                  </a:lnTo>
                  <a:lnTo>
                    <a:pt x="272" y="650"/>
                  </a:lnTo>
                  <a:lnTo>
                    <a:pt x="291" y="642"/>
                  </a:lnTo>
                  <a:lnTo>
                    <a:pt x="311" y="634"/>
                  </a:lnTo>
                  <a:lnTo>
                    <a:pt x="328" y="623"/>
                  </a:lnTo>
                  <a:lnTo>
                    <a:pt x="344" y="611"/>
                  </a:lnTo>
                  <a:lnTo>
                    <a:pt x="359" y="597"/>
                  </a:lnTo>
                  <a:lnTo>
                    <a:pt x="372" y="582"/>
                  </a:lnTo>
                  <a:lnTo>
                    <a:pt x="384" y="566"/>
                  </a:lnTo>
                  <a:lnTo>
                    <a:pt x="395" y="549"/>
                  </a:lnTo>
                  <a:lnTo>
                    <a:pt x="404" y="531"/>
                  </a:lnTo>
                  <a:lnTo>
                    <a:pt x="410" y="512"/>
                  </a:lnTo>
                  <a:lnTo>
                    <a:pt x="416" y="491"/>
                  </a:lnTo>
                  <a:lnTo>
                    <a:pt x="418" y="481"/>
                  </a:lnTo>
                  <a:lnTo>
                    <a:pt x="419" y="471"/>
                  </a:lnTo>
                  <a:lnTo>
                    <a:pt x="420" y="460"/>
                  </a:lnTo>
                  <a:lnTo>
                    <a:pt x="420" y="450"/>
                  </a:lnTo>
                  <a:lnTo>
                    <a:pt x="420" y="439"/>
                  </a:lnTo>
                  <a:lnTo>
                    <a:pt x="419" y="428"/>
                  </a:lnTo>
                  <a:lnTo>
                    <a:pt x="418" y="418"/>
                  </a:lnTo>
                  <a:lnTo>
                    <a:pt x="416" y="407"/>
                  </a:lnTo>
                  <a:lnTo>
                    <a:pt x="410" y="386"/>
                  </a:lnTo>
                  <a:lnTo>
                    <a:pt x="404" y="367"/>
                  </a:lnTo>
                  <a:lnTo>
                    <a:pt x="395" y="349"/>
                  </a:lnTo>
                  <a:lnTo>
                    <a:pt x="384" y="332"/>
                  </a:lnTo>
                  <a:lnTo>
                    <a:pt x="372" y="316"/>
                  </a:lnTo>
                  <a:lnTo>
                    <a:pt x="359" y="301"/>
                  </a:lnTo>
                  <a:lnTo>
                    <a:pt x="344" y="288"/>
                  </a:lnTo>
                  <a:lnTo>
                    <a:pt x="328" y="275"/>
                  </a:lnTo>
                  <a:lnTo>
                    <a:pt x="311" y="264"/>
                  </a:lnTo>
                  <a:lnTo>
                    <a:pt x="291" y="256"/>
                  </a:lnTo>
                  <a:lnTo>
                    <a:pt x="272" y="249"/>
                  </a:lnTo>
                  <a:lnTo>
                    <a:pt x="253" y="244"/>
                  </a:lnTo>
                  <a:lnTo>
                    <a:pt x="242" y="242"/>
                  </a:lnTo>
                  <a:lnTo>
                    <a:pt x="231" y="241"/>
                  </a:lnTo>
                  <a:lnTo>
                    <a:pt x="221" y="240"/>
                  </a:lnTo>
                  <a:lnTo>
                    <a:pt x="210" y="240"/>
                  </a:lnTo>
                  <a:close/>
                </a:path>
              </a:pathLst>
            </a:custGeom>
            <a:solidFill>
              <a:schemeClr val="bg1"/>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240" y="4988160"/>
            <a:ext cx="10988280" cy="186948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2700000"/>
          </a:gradFill>
          <a:ln>
            <a:noFill/>
          </a:ln>
        </p:spPr>
        <p:style>
          <a:lnRef idx="2">
            <a:schemeClr val="accent1">
              <a:shade val="50000"/>
            </a:schemeClr>
          </a:lnRef>
          <a:fillRef idx="1">
            <a:schemeClr val="accent1"/>
          </a:fillRef>
          <a:effectRef idx="0">
            <a:schemeClr val="accent1"/>
          </a:effectRef>
          <a:fontRef idx="minor"/>
        </p:style>
      </p:sp>
      <p:sp>
        <p:nvSpPr>
          <p:cNvPr id="257" name="CustomShape 2"/>
          <p:cNvSpPr/>
          <p:nvPr/>
        </p:nvSpPr>
        <p:spPr>
          <a:xfrm>
            <a:off x="266760" y="337320"/>
            <a:ext cx="1165824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04040"/>
                </a:solidFill>
                <a:latin typeface="Century Gothic"/>
                <a:ea typeface="Segoe UI Black"/>
              </a:rPr>
              <a:t>DATA DRIVEN </a:t>
            </a:r>
            <a:r>
              <a:rPr b="0" lang="en-GB" sz="3600" spc="-1" strike="noStrike">
                <a:solidFill>
                  <a:srgbClr val="404040"/>
                </a:solidFill>
                <a:latin typeface="Century Gothic"/>
                <a:ea typeface="Segoe UI Black"/>
              </a:rPr>
              <a:t>COLLECTION</a:t>
            </a:r>
            <a:endParaRPr b="0" lang="en-GB" sz="3600" spc="-1" strike="noStrike">
              <a:latin typeface="Arial"/>
            </a:endParaRPr>
          </a:p>
        </p:txBody>
      </p:sp>
      <p:sp>
        <p:nvSpPr>
          <p:cNvPr id="258" name="TextShape 3"/>
          <p:cNvSpPr txBox="1"/>
          <p:nvPr/>
        </p:nvSpPr>
        <p:spPr>
          <a:xfrm>
            <a:off x="838080" y="6356520"/>
            <a:ext cx="2742840" cy="364680"/>
          </a:xfrm>
          <a:prstGeom prst="rect">
            <a:avLst/>
          </a:prstGeom>
          <a:noFill/>
          <a:ln>
            <a:noFill/>
          </a:ln>
        </p:spPr>
        <p:txBody>
          <a:bodyPr anchor="ctr">
            <a:noAutofit/>
          </a:bodyPr>
          <a:p>
            <a:pPr>
              <a:lnSpc>
                <a:spcPct val="100000"/>
              </a:lnSpc>
            </a:pPr>
            <a:fld id="{46702760-9632-4D52-A6DC-82F7F98C586E}" type="datetime1">
              <a:rPr b="0" lang="en-GB" sz="1200" spc="-1" strike="noStrike">
                <a:solidFill>
                  <a:srgbClr val="000000"/>
                </a:solidFill>
                <a:latin typeface="Segoe UI"/>
              </a:rPr>
              <a:t>24/04/2019</a:t>
            </a:fld>
            <a:endParaRPr b="0" lang="en-GB" sz="1200" spc="-1" strike="noStrike">
              <a:latin typeface="Times New Roman"/>
            </a:endParaRPr>
          </a:p>
        </p:txBody>
      </p:sp>
      <p:sp>
        <p:nvSpPr>
          <p:cNvPr id="259"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D12C22C3-0540-4B2B-A735-D700C3AFB611}" type="slidenum">
              <a:rPr b="0" lang="en-GB" sz="1200" spc="-1" strike="noStrike">
                <a:solidFill>
                  <a:srgbClr val="000000"/>
                </a:solidFill>
                <a:latin typeface="Segoe UI"/>
              </a:rPr>
              <a:t>&lt;number&gt;</a:t>
            </a:fld>
            <a:endParaRPr b="0" lang="en-GB" sz="1200" spc="-1" strike="noStrike">
              <a:latin typeface="Times New Roman"/>
            </a:endParaRPr>
          </a:p>
        </p:txBody>
      </p:sp>
      <p:sp>
        <p:nvSpPr>
          <p:cNvPr id="260" name="CustomShape 5"/>
          <p:cNvSpPr/>
          <p:nvPr/>
        </p:nvSpPr>
        <p:spPr>
          <a:xfrm>
            <a:off x="5506920" y="1236600"/>
            <a:ext cx="5986080" cy="4774680"/>
          </a:xfrm>
          <a:prstGeom prst="rect">
            <a:avLst/>
          </a:prstGeom>
          <a:noFill/>
          <a:ln>
            <a:noFill/>
          </a:ln>
        </p:spPr>
        <p:style>
          <a:lnRef idx="0"/>
          <a:fillRef idx="0"/>
          <a:effectRef idx="0"/>
          <a:fontRef idx="minor"/>
        </p:style>
      </p:sp>
      <p:grpSp>
        <p:nvGrpSpPr>
          <p:cNvPr id="261" name="Group 6"/>
          <p:cNvGrpSpPr/>
          <p:nvPr/>
        </p:nvGrpSpPr>
        <p:grpSpPr>
          <a:xfrm>
            <a:off x="601920" y="1131120"/>
            <a:ext cx="10988280" cy="5052600"/>
            <a:chOff x="601920" y="1131120"/>
            <a:chExt cx="10988280" cy="5052600"/>
          </a:xfrm>
        </p:grpSpPr>
        <p:sp>
          <p:nvSpPr>
            <p:cNvPr id="262" name="CustomShape 7"/>
            <p:cNvSpPr/>
            <p:nvPr/>
          </p:nvSpPr>
          <p:spPr>
            <a:xfrm>
              <a:off x="601920" y="1483200"/>
              <a:ext cx="10988280" cy="4700520"/>
            </a:xfrm>
            <a:prstGeom prst="rect">
              <a:avLst/>
            </a:prstGeom>
            <a:solidFill>
              <a:srgbClr val="efefef"/>
            </a:solidFill>
            <a:ln>
              <a:noFill/>
            </a:ln>
          </p:spPr>
          <p:style>
            <a:lnRef idx="0"/>
            <a:fillRef idx="0"/>
            <a:effectRef idx="0"/>
            <a:fontRef idx="minor"/>
          </p:style>
        </p:sp>
        <p:sp>
          <p:nvSpPr>
            <p:cNvPr id="263" name="CustomShape 8"/>
            <p:cNvSpPr/>
            <p:nvPr/>
          </p:nvSpPr>
          <p:spPr>
            <a:xfrm>
              <a:off x="601920" y="1483200"/>
              <a:ext cx="7164360" cy="4512960"/>
            </a:xfrm>
            <a:prstGeom prst="rect">
              <a:avLst/>
            </a:prstGeom>
            <a:noFill/>
            <a:ln>
              <a:noFill/>
            </a:ln>
          </p:spPr>
          <p:style>
            <a:lnRef idx="0"/>
            <a:fillRef idx="0"/>
            <a:effectRef idx="0"/>
            <a:fontRef idx="minor"/>
          </p:style>
        </p:sp>
        <p:sp>
          <p:nvSpPr>
            <p:cNvPr id="264" name="CustomShape 9"/>
            <p:cNvSpPr/>
            <p:nvPr/>
          </p:nvSpPr>
          <p:spPr>
            <a:xfrm>
              <a:off x="601920" y="1131120"/>
              <a:ext cx="10988280" cy="271080"/>
            </a:xfrm>
            <a:prstGeom prst="rect">
              <a:avLst/>
            </a:prstGeom>
            <a:solidFill>
              <a:srgbClr val="586a77"/>
            </a:solidFill>
            <a:ln>
              <a:noFill/>
            </a:ln>
          </p:spPr>
          <p:style>
            <a:lnRef idx="0"/>
            <a:fillRef idx="0"/>
            <a:effectRef idx="0"/>
            <a:fontRef idx="minor"/>
          </p:style>
        </p:sp>
        <p:sp>
          <p:nvSpPr>
            <p:cNvPr id="265" name="CustomShape 10"/>
            <p:cNvSpPr/>
            <p:nvPr/>
          </p:nvSpPr>
          <p:spPr>
            <a:xfrm>
              <a:off x="601920" y="1402560"/>
              <a:ext cx="10988280" cy="356040"/>
            </a:xfrm>
            <a:prstGeom prst="rect">
              <a:avLst/>
            </a:prstGeom>
            <a:solidFill>
              <a:srgbClr val="c4c9d1"/>
            </a:solidFill>
            <a:ln>
              <a:noFill/>
            </a:ln>
          </p:spPr>
          <p:style>
            <a:lnRef idx="0"/>
            <a:fillRef idx="0"/>
            <a:effectRef idx="0"/>
            <a:fontRef idx="minor"/>
          </p:style>
        </p:sp>
        <p:sp>
          <p:nvSpPr>
            <p:cNvPr id="266" name="CustomShape 11"/>
            <p:cNvSpPr/>
            <p:nvPr/>
          </p:nvSpPr>
          <p:spPr>
            <a:xfrm>
              <a:off x="601920" y="1402560"/>
              <a:ext cx="7164360" cy="356040"/>
            </a:xfrm>
            <a:prstGeom prst="rect">
              <a:avLst/>
            </a:prstGeom>
            <a:noFill/>
            <a:ln>
              <a:noFill/>
            </a:ln>
          </p:spPr>
          <p:style>
            <a:lnRef idx="0"/>
            <a:fillRef idx="0"/>
            <a:effectRef idx="0"/>
            <a:fontRef idx="minor"/>
          </p:style>
        </p:sp>
        <p:sp>
          <p:nvSpPr>
            <p:cNvPr id="267" name="CustomShape 12"/>
            <p:cNvSpPr/>
            <p:nvPr/>
          </p:nvSpPr>
          <p:spPr>
            <a:xfrm>
              <a:off x="1343160" y="1530720"/>
              <a:ext cx="8930160" cy="153000"/>
            </a:xfrm>
            <a:prstGeom prst="rect">
              <a:avLst/>
            </a:prstGeom>
            <a:solidFill>
              <a:srgbClr val="d5dbe1"/>
            </a:solidFill>
            <a:ln>
              <a:noFill/>
            </a:ln>
          </p:spPr>
          <p:style>
            <a:lnRef idx="0"/>
            <a:fillRef idx="0"/>
            <a:effectRef idx="0"/>
            <a:fontRef idx="minor"/>
          </p:style>
        </p:sp>
        <p:sp>
          <p:nvSpPr>
            <p:cNvPr id="268" name="CustomShape 13"/>
            <p:cNvSpPr/>
            <p:nvPr/>
          </p:nvSpPr>
          <p:spPr>
            <a:xfrm>
              <a:off x="1343160" y="1530720"/>
              <a:ext cx="6093720" cy="153000"/>
            </a:xfrm>
            <a:prstGeom prst="rect">
              <a:avLst/>
            </a:prstGeom>
            <a:noFill/>
            <a:ln>
              <a:noFill/>
            </a:ln>
          </p:spPr>
          <p:style>
            <a:lnRef idx="0"/>
            <a:fillRef idx="0"/>
            <a:effectRef idx="0"/>
            <a:fontRef idx="minor"/>
          </p:style>
        </p:sp>
        <p:sp>
          <p:nvSpPr>
            <p:cNvPr id="269" name="CustomShape 14"/>
            <p:cNvSpPr/>
            <p:nvPr/>
          </p:nvSpPr>
          <p:spPr>
            <a:xfrm>
              <a:off x="811080" y="1209960"/>
              <a:ext cx="90720" cy="88560"/>
            </a:xfrm>
            <a:prstGeom prst="ellipse">
              <a:avLst/>
            </a:prstGeom>
            <a:solidFill>
              <a:srgbClr val="c1d88c"/>
            </a:solidFill>
            <a:ln>
              <a:noFill/>
            </a:ln>
          </p:spPr>
          <p:style>
            <a:lnRef idx="0"/>
            <a:fillRef idx="0"/>
            <a:effectRef idx="0"/>
            <a:fontRef idx="minor"/>
          </p:style>
        </p:sp>
        <p:sp>
          <p:nvSpPr>
            <p:cNvPr id="270" name="CustomShape 15"/>
            <p:cNvSpPr/>
            <p:nvPr/>
          </p:nvSpPr>
          <p:spPr>
            <a:xfrm>
              <a:off x="943560" y="1209960"/>
              <a:ext cx="90720" cy="88560"/>
            </a:xfrm>
            <a:prstGeom prst="ellipse">
              <a:avLst/>
            </a:prstGeom>
            <a:solidFill>
              <a:srgbClr val="f5e685"/>
            </a:solidFill>
            <a:ln>
              <a:noFill/>
            </a:ln>
          </p:spPr>
          <p:style>
            <a:lnRef idx="0"/>
            <a:fillRef idx="0"/>
            <a:effectRef idx="0"/>
            <a:fontRef idx="minor"/>
          </p:style>
        </p:sp>
        <p:sp>
          <p:nvSpPr>
            <p:cNvPr id="271" name="CustomShape 16"/>
            <p:cNvSpPr/>
            <p:nvPr/>
          </p:nvSpPr>
          <p:spPr>
            <a:xfrm>
              <a:off x="1076040" y="1209960"/>
              <a:ext cx="90720" cy="88560"/>
            </a:xfrm>
            <a:prstGeom prst="ellipse">
              <a:avLst/>
            </a:prstGeom>
            <a:solidFill>
              <a:srgbClr val="bc6b50"/>
            </a:solidFill>
            <a:ln>
              <a:noFill/>
            </a:ln>
          </p:spPr>
          <p:style>
            <a:lnRef idx="0"/>
            <a:fillRef idx="0"/>
            <a:effectRef idx="0"/>
            <a:fontRef idx="minor"/>
          </p:style>
        </p:sp>
        <p:sp>
          <p:nvSpPr>
            <p:cNvPr id="272" name="CustomShape 17"/>
            <p:cNvSpPr/>
            <p:nvPr/>
          </p:nvSpPr>
          <p:spPr>
            <a:xfrm>
              <a:off x="1096920" y="1535040"/>
              <a:ext cx="51480" cy="146880"/>
            </a:xfrm>
            <a:custGeom>
              <a:avLst/>
              <a:gdLst/>
              <a:ahLst/>
              <a:rect l="l" t="t" r="r" b="b"/>
              <a:pathLst>
                <a:path w="25" h="71">
                  <a:moveTo>
                    <a:pt x="0" y="0"/>
                  </a:moveTo>
                  <a:lnTo>
                    <a:pt x="0" y="71"/>
                  </a:lnTo>
                  <a:lnTo>
                    <a:pt x="25" y="36"/>
                  </a:lnTo>
                  <a:lnTo>
                    <a:pt x="0" y="0"/>
                  </a:lnTo>
                  <a:close/>
                </a:path>
              </a:pathLst>
            </a:custGeom>
            <a:solidFill>
              <a:srgbClr val="d5dbe1"/>
            </a:solidFill>
            <a:ln>
              <a:noFill/>
            </a:ln>
          </p:spPr>
          <p:style>
            <a:lnRef idx="0"/>
            <a:fillRef idx="0"/>
            <a:effectRef idx="0"/>
            <a:fontRef idx="minor"/>
          </p:style>
        </p:sp>
        <p:sp>
          <p:nvSpPr>
            <p:cNvPr id="273" name="CustomShape 18"/>
            <p:cNvSpPr/>
            <p:nvPr/>
          </p:nvSpPr>
          <p:spPr>
            <a:xfrm>
              <a:off x="1096920" y="1535040"/>
              <a:ext cx="51480" cy="146880"/>
            </a:xfrm>
            <a:custGeom>
              <a:avLst/>
              <a:gdLst/>
              <a:ahLst/>
              <a:rect l="l" t="t" r="r" b="b"/>
              <a:pathLst>
                <a:path w="25" h="71">
                  <a:moveTo>
                    <a:pt x="0" y="0"/>
                  </a:moveTo>
                  <a:lnTo>
                    <a:pt x="0" y="71"/>
                  </a:lnTo>
                  <a:lnTo>
                    <a:pt x="25" y="36"/>
                  </a:lnTo>
                  <a:lnTo>
                    <a:pt x="0" y="0"/>
                  </a:lnTo>
                </a:path>
              </a:pathLst>
            </a:custGeom>
            <a:noFill/>
            <a:ln>
              <a:noFill/>
            </a:ln>
          </p:spPr>
          <p:style>
            <a:lnRef idx="0"/>
            <a:fillRef idx="0"/>
            <a:effectRef idx="0"/>
            <a:fontRef idx="minor"/>
          </p:style>
        </p:sp>
        <p:sp>
          <p:nvSpPr>
            <p:cNvPr id="274" name="CustomShape 19"/>
            <p:cNvSpPr/>
            <p:nvPr/>
          </p:nvSpPr>
          <p:spPr>
            <a:xfrm>
              <a:off x="829440" y="1535040"/>
              <a:ext cx="51480" cy="146880"/>
            </a:xfrm>
            <a:custGeom>
              <a:avLst/>
              <a:gdLst/>
              <a:ahLst/>
              <a:rect l="l" t="t" r="r" b="b"/>
              <a:pathLst>
                <a:path w="25" h="71">
                  <a:moveTo>
                    <a:pt x="25" y="0"/>
                  </a:moveTo>
                  <a:lnTo>
                    <a:pt x="0" y="36"/>
                  </a:lnTo>
                  <a:lnTo>
                    <a:pt x="25" y="71"/>
                  </a:lnTo>
                  <a:lnTo>
                    <a:pt x="25" y="0"/>
                  </a:lnTo>
                  <a:close/>
                </a:path>
              </a:pathLst>
            </a:custGeom>
            <a:solidFill>
              <a:srgbClr val="d5dbe1"/>
            </a:solidFill>
            <a:ln>
              <a:noFill/>
            </a:ln>
          </p:spPr>
          <p:style>
            <a:lnRef idx="0"/>
            <a:fillRef idx="0"/>
            <a:effectRef idx="0"/>
            <a:fontRef idx="minor"/>
          </p:style>
        </p:sp>
        <p:sp>
          <p:nvSpPr>
            <p:cNvPr id="275" name="CustomShape 20"/>
            <p:cNvSpPr/>
            <p:nvPr/>
          </p:nvSpPr>
          <p:spPr>
            <a:xfrm>
              <a:off x="829440" y="1535040"/>
              <a:ext cx="51480" cy="146880"/>
            </a:xfrm>
            <a:custGeom>
              <a:avLst/>
              <a:gdLst/>
              <a:ahLst/>
              <a:rect l="l" t="t" r="r" b="b"/>
              <a:pathLst>
                <a:path w="25" h="71">
                  <a:moveTo>
                    <a:pt x="25" y="0"/>
                  </a:moveTo>
                  <a:lnTo>
                    <a:pt x="0" y="36"/>
                  </a:lnTo>
                  <a:lnTo>
                    <a:pt x="25" y="71"/>
                  </a:lnTo>
                  <a:lnTo>
                    <a:pt x="25" y="0"/>
                  </a:lnTo>
                </a:path>
              </a:pathLst>
            </a:custGeom>
            <a:noFill/>
            <a:ln>
              <a:noFill/>
            </a:ln>
          </p:spPr>
          <p:style>
            <a:lnRef idx="0"/>
            <a:fillRef idx="0"/>
            <a:effectRef idx="0"/>
            <a:fontRef idx="minor"/>
          </p:style>
        </p:sp>
      </p:grpSp>
      <p:graphicFrame>
        <p:nvGraphicFramePr>
          <p:cNvPr id="276" name="Chart 33"/>
          <p:cNvGraphicFramePr/>
          <p:nvPr/>
        </p:nvGraphicFramePr>
        <p:xfrm>
          <a:off x="1724400" y="1944720"/>
          <a:ext cx="6041880" cy="4028040"/>
        </p:xfrm>
        <a:graphic>
          <a:graphicData uri="http://schemas.openxmlformats.org/drawingml/2006/chart">
            <c:chart xmlns:c="http://schemas.openxmlformats.org/drawingml/2006/chart" xmlns:r="http://schemas.openxmlformats.org/officeDocument/2006/relationships" r:id="rId1"/>
          </a:graphicData>
        </a:graphic>
      </p:graphicFrame>
      <p:grpSp>
        <p:nvGrpSpPr>
          <p:cNvPr id="277" name="Group 21"/>
          <p:cNvGrpSpPr/>
          <p:nvPr/>
        </p:nvGrpSpPr>
        <p:grpSpPr>
          <a:xfrm>
            <a:off x="862200" y="3253680"/>
            <a:ext cx="1108440" cy="2631960"/>
            <a:chOff x="862200" y="3253680"/>
            <a:chExt cx="1108440" cy="2631960"/>
          </a:xfrm>
        </p:grpSpPr>
        <p:sp>
          <p:nvSpPr>
            <p:cNvPr id="278" name="CustomShape 22"/>
            <p:cNvSpPr/>
            <p:nvPr/>
          </p:nvSpPr>
          <p:spPr>
            <a:xfrm>
              <a:off x="862200" y="5689800"/>
              <a:ext cx="995040" cy="19584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p:style>
        </p:sp>
        <p:pic>
          <p:nvPicPr>
            <p:cNvPr id="279" name="Picture 82" descr=""/>
            <p:cNvPicPr/>
            <p:nvPr/>
          </p:nvPicPr>
          <p:blipFill>
            <a:blip r:embed="rId2"/>
            <a:stretch/>
          </p:blipFill>
          <p:spPr>
            <a:xfrm>
              <a:off x="975600" y="3253680"/>
              <a:ext cx="995040" cy="2571840"/>
            </a:xfrm>
            <a:prstGeom prst="rect">
              <a:avLst/>
            </a:prstGeom>
            <a:ln>
              <a:noFill/>
            </a:ln>
          </p:spPr>
        </p:pic>
      </p:grpSp>
      <p:sp>
        <p:nvSpPr>
          <p:cNvPr id="280" name="CustomShape 23"/>
          <p:cNvSpPr/>
          <p:nvPr/>
        </p:nvSpPr>
        <p:spPr>
          <a:xfrm>
            <a:off x="7750440" y="2878200"/>
            <a:ext cx="3663720" cy="63972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000000"/>
                </a:solidFill>
                <a:latin typeface="Segoe UI"/>
              </a:rPr>
              <a:t>Lorem ipsum dolor sit amet, consectetur adipiscing elit. Aliquam eu lobortis eros. Pellentesque sit amet finibus sapien. </a:t>
            </a:r>
            <a:endParaRPr b="0" lang="en-GB" sz="1400" spc="-1" strike="noStrike">
              <a:latin typeface="Arial"/>
            </a:endParaRPr>
          </a:p>
        </p:txBody>
      </p:sp>
      <p:sp>
        <p:nvSpPr>
          <p:cNvPr id="281" name="CustomShape 24"/>
          <p:cNvSpPr/>
          <p:nvPr/>
        </p:nvSpPr>
        <p:spPr>
          <a:xfrm>
            <a:off x="8865000" y="2139480"/>
            <a:ext cx="2054160" cy="609840"/>
          </a:xfrm>
          <a:prstGeom prst="rect">
            <a:avLst/>
          </a:prstGeom>
          <a:noFill/>
          <a:ln>
            <a:noFill/>
          </a:ln>
        </p:spPr>
        <p:style>
          <a:lnRef idx="0"/>
          <a:fillRef idx="0"/>
          <a:effectRef idx="0"/>
          <a:fontRef idx="minor"/>
        </p:style>
        <p:txBody>
          <a:bodyPr lIns="0" rIns="0" tIns="0" bIns="0">
            <a:spAutoFit/>
          </a:bodyPr>
          <a:p>
            <a:pPr>
              <a:lnSpc>
                <a:spcPct val="100000"/>
              </a:lnSpc>
            </a:pPr>
            <a:r>
              <a:rPr b="1" lang="en-GB" sz="4000" spc="-1" strike="noStrike">
                <a:solidFill>
                  <a:srgbClr val="393762"/>
                </a:solidFill>
                <a:latin typeface="Century Gothic"/>
              </a:rPr>
              <a:t>27,520</a:t>
            </a:r>
            <a:endParaRPr b="0" lang="en-GB" sz="4000" spc="-1" strike="noStrike">
              <a:latin typeface="Arial"/>
            </a:endParaRPr>
          </a:p>
        </p:txBody>
      </p:sp>
      <p:grpSp>
        <p:nvGrpSpPr>
          <p:cNvPr id="282" name="Group 25"/>
          <p:cNvGrpSpPr/>
          <p:nvPr/>
        </p:nvGrpSpPr>
        <p:grpSpPr>
          <a:xfrm>
            <a:off x="8245440" y="2185200"/>
            <a:ext cx="523800" cy="523800"/>
            <a:chOff x="8245440" y="2185200"/>
            <a:chExt cx="523800" cy="523800"/>
          </a:xfrm>
        </p:grpSpPr>
        <p:sp>
          <p:nvSpPr>
            <p:cNvPr id="283" name="CustomShape 26"/>
            <p:cNvSpPr/>
            <p:nvPr/>
          </p:nvSpPr>
          <p:spPr>
            <a:xfrm>
              <a:off x="8340480" y="2237760"/>
              <a:ext cx="330480" cy="400680"/>
            </a:xfrm>
            <a:custGeom>
              <a:avLst/>
              <a:gdLst/>
              <a:ahLst/>
              <a:rect l="l" t="t" r="r" b="b"/>
              <a:pathLst>
                <a:path w="377" h="457">
                  <a:moveTo>
                    <a:pt x="130" y="436"/>
                  </a:moveTo>
                  <a:lnTo>
                    <a:pt x="249" y="436"/>
                  </a:lnTo>
                  <a:lnTo>
                    <a:pt x="249" y="188"/>
                  </a:lnTo>
                  <a:lnTo>
                    <a:pt x="250" y="184"/>
                  </a:lnTo>
                  <a:lnTo>
                    <a:pt x="252" y="181"/>
                  </a:lnTo>
                  <a:lnTo>
                    <a:pt x="255" y="179"/>
                  </a:lnTo>
                  <a:lnTo>
                    <a:pt x="259" y="178"/>
                  </a:lnTo>
                  <a:lnTo>
                    <a:pt x="344" y="178"/>
                  </a:lnTo>
                  <a:lnTo>
                    <a:pt x="189" y="23"/>
                  </a:lnTo>
                  <a:lnTo>
                    <a:pt x="34" y="178"/>
                  </a:lnTo>
                  <a:lnTo>
                    <a:pt x="119" y="178"/>
                  </a:lnTo>
                  <a:lnTo>
                    <a:pt x="124" y="179"/>
                  </a:lnTo>
                  <a:lnTo>
                    <a:pt x="127" y="181"/>
                  </a:lnTo>
                  <a:lnTo>
                    <a:pt x="129" y="184"/>
                  </a:lnTo>
                  <a:lnTo>
                    <a:pt x="130" y="188"/>
                  </a:lnTo>
                  <a:lnTo>
                    <a:pt x="130" y="436"/>
                  </a:lnTo>
                  <a:close/>
                  <a:moveTo>
                    <a:pt x="259" y="457"/>
                  </a:moveTo>
                  <a:lnTo>
                    <a:pt x="119" y="457"/>
                  </a:lnTo>
                  <a:lnTo>
                    <a:pt x="116" y="455"/>
                  </a:lnTo>
                  <a:lnTo>
                    <a:pt x="113" y="453"/>
                  </a:lnTo>
                  <a:lnTo>
                    <a:pt x="111" y="450"/>
                  </a:lnTo>
                  <a:lnTo>
                    <a:pt x="110" y="446"/>
                  </a:lnTo>
                  <a:lnTo>
                    <a:pt x="110" y="198"/>
                  </a:lnTo>
                  <a:lnTo>
                    <a:pt x="10" y="198"/>
                  </a:lnTo>
                  <a:lnTo>
                    <a:pt x="8" y="197"/>
                  </a:lnTo>
                  <a:lnTo>
                    <a:pt x="5" y="196"/>
                  </a:lnTo>
                  <a:lnTo>
                    <a:pt x="3" y="194"/>
                  </a:lnTo>
                  <a:lnTo>
                    <a:pt x="2" y="192"/>
                  </a:lnTo>
                  <a:lnTo>
                    <a:pt x="0" y="189"/>
                  </a:lnTo>
                  <a:lnTo>
                    <a:pt x="0" y="187"/>
                  </a:lnTo>
                  <a:lnTo>
                    <a:pt x="2" y="183"/>
                  </a:lnTo>
                  <a:lnTo>
                    <a:pt x="4" y="181"/>
                  </a:lnTo>
                  <a:lnTo>
                    <a:pt x="182" y="2"/>
                  </a:lnTo>
                  <a:lnTo>
                    <a:pt x="185" y="0"/>
                  </a:lnTo>
                  <a:lnTo>
                    <a:pt x="189" y="0"/>
                  </a:lnTo>
                  <a:lnTo>
                    <a:pt x="193" y="0"/>
                  </a:lnTo>
                  <a:lnTo>
                    <a:pt x="196" y="2"/>
                  </a:lnTo>
                  <a:lnTo>
                    <a:pt x="375" y="181"/>
                  </a:lnTo>
                  <a:lnTo>
                    <a:pt x="376" y="183"/>
                  </a:lnTo>
                  <a:lnTo>
                    <a:pt x="377" y="187"/>
                  </a:lnTo>
                  <a:lnTo>
                    <a:pt x="377" y="189"/>
                  </a:lnTo>
                  <a:lnTo>
                    <a:pt x="377" y="192"/>
                  </a:lnTo>
                  <a:lnTo>
                    <a:pt x="375" y="194"/>
                  </a:lnTo>
                  <a:lnTo>
                    <a:pt x="373" y="196"/>
                  </a:lnTo>
                  <a:lnTo>
                    <a:pt x="371" y="197"/>
                  </a:lnTo>
                  <a:lnTo>
                    <a:pt x="368" y="198"/>
                  </a:lnTo>
                  <a:lnTo>
                    <a:pt x="268" y="198"/>
                  </a:lnTo>
                  <a:lnTo>
                    <a:pt x="268" y="446"/>
                  </a:lnTo>
                  <a:lnTo>
                    <a:pt x="268" y="450"/>
                  </a:lnTo>
                  <a:lnTo>
                    <a:pt x="266" y="453"/>
                  </a:lnTo>
                  <a:lnTo>
                    <a:pt x="263" y="455"/>
                  </a:lnTo>
                  <a:lnTo>
                    <a:pt x="259" y="457"/>
                  </a:lnTo>
                  <a:close/>
                </a:path>
              </a:pathLst>
            </a:custGeom>
            <a:solidFill>
              <a:srgbClr val="00b050"/>
            </a:solidFill>
            <a:ln>
              <a:noFill/>
            </a:ln>
          </p:spPr>
          <p:style>
            <a:lnRef idx="0"/>
            <a:fillRef idx="0"/>
            <a:effectRef idx="0"/>
            <a:fontRef idx="minor"/>
          </p:style>
        </p:sp>
        <p:sp>
          <p:nvSpPr>
            <p:cNvPr id="284" name="CustomShape 27"/>
            <p:cNvSpPr/>
            <p:nvPr/>
          </p:nvSpPr>
          <p:spPr>
            <a:xfrm>
              <a:off x="8245440" y="2185200"/>
              <a:ext cx="523800" cy="523800"/>
            </a:xfrm>
            <a:custGeom>
              <a:avLst/>
              <a:gdLst/>
              <a:ahLst/>
              <a:rect l="l" t="t" r="r" b="b"/>
              <a:pathLst>
                <a:path w="597" h="596">
                  <a:moveTo>
                    <a:pt x="298" y="21"/>
                  </a:moveTo>
                  <a:lnTo>
                    <a:pt x="283" y="21"/>
                  </a:lnTo>
                  <a:lnTo>
                    <a:pt x="269" y="22"/>
                  </a:lnTo>
                  <a:lnTo>
                    <a:pt x="256" y="24"/>
                  </a:lnTo>
                  <a:lnTo>
                    <a:pt x="242" y="26"/>
                  </a:lnTo>
                  <a:lnTo>
                    <a:pt x="228" y="29"/>
                  </a:lnTo>
                  <a:lnTo>
                    <a:pt x="215" y="33"/>
                  </a:lnTo>
                  <a:lnTo>
                    <a:pt x="202" y="37"/>
                  </a:lnTo>
                  <a:lnTo>
                    <a:pt x="190" y="42"/>
                  </a:lnTo>
                  <a:lnTo>
                    <a:pt x="177" y="48"/>
                  </a:lnTo>
                  <a:lnTo>
                    <a:pt x="166" y="54"/>
                  </a:lnTo>
                  <a:lnTo>
                    <a:pt x="154" y="61"/>
                  </a:lnTo>
                  <a:lnTo>
                    <a:pt x="143" y="68"/>
                  </a:lnTo>
                  <a:lnTo>
                    <a:pt x="132" y="76"/>
                  </a:lnTo>
                  <a:lnTo>
                    <a:pt x="121" y="84"/>
                  </a:lnTo>
                  <a:lnTo>
                    <a:pt x="112" y="93"/>
                  </a:lnTo>
                  <a:lnTo>
                    <a:pt x="102" y="102"/>
                  </a:lnTo>
                  <a:lnTo>
                    <a:pt x="92" y="111"/>
                  </a:lnTo>
                  <a:lnTo>
                    <a:pt x="84" y="122"/>
                  </a:lnTo>
                  <a:lnTo>
                    <a:pt x="75" y="132"/>
                  </a:lnTo>
                  <a:lnTo>
                    <a:pt x="67" y="143"/>
                  </a:lnTo>
                  <a:lnTo>
                    <a:pt x="61" y="155"/>
                  </a:lnTo>
                  <a:lnTo>
                    <a:pt x="53" y="167"/>
                  </a:lnTo>
                  <a:lnTo>
                    <a:pt x="48" y="178"/>
                  </a:lnTo>
                  <a:lnTo>
                    <a:pt x="43" y="190"/>
                  </a:lnTo>
                  <a:lnTo>
                    <a:pt x="37" y="203"/>
                  </a:lnTo>
                  <a:lnTo>
                    <a:pt x="33" y="216"/>
                  </a:lnTo>
                  <a:lnTo>
                    <a:pt x="28" y="229"/>
                  </a:lnTo>
                  <a:lnTo>
                    <a:pt x="25" y="242"/>
                  </a:lnTo>
                  <a:lnTo>
                    <a:pt x="23" y="256"/>
                  </a:lnTo>
                  <a:lnTo>
                    <a:pt x="22" y="270"/>
                  </a:lnTo>
                  <a:lnTo>
                    <a:pt x="21" y="284"/>
                  </a:lnTo>
                  <a:lnTo>
                    <a:pt x="20" y="298"/>
                  </a:lnTo>
                  <a:lnTo>
                    <a:pt x="21" y="313"/>
                  </a:lnTo>
                  <a:lnTo>
                    <a:pt x="22" y="327"/>
                  </a:lnTo>
                  <a:lnTo>
                    <a:pt x="23" y="340"/>
                  </a:lnTo>
                  <a:lnTo>
                    <a:pt x="25" y="354"/>
                  </a:lnTo>
                  <a:lnTo>
                    <a:pt x="28" y="369"/>
                  </a:lnTo>
                  <a:lnTo>
                    <a:pt x="33" y="381"/>
                  </a:lnTo>
                  <a:lnTo>
                    <a:pt x="37" y="394"/>
                  </a:lnTo>
                  <a:lnTo>
                    <a:pt x="43" y="406"/>
                  </a:lnTo>
                  <a:lnTo>
                    <a:pt x="48" y="419"/>
                  </a:lnTo>
                  <a:lnTo>
                    <a:pt x="53" y="431"/>
                  </a:lnTo>
                  <a:lnTo>
                    <a:pt x="61" y="443"/>
                  </a:lnTo>
                  <a:lnTo>
                    <a:pt x="67" y="454"/>
                  </a:lnTo>
                  <a:lnTo>
                    <a:pt x="75" y="465"/>
                  </a:lnTo>
                  <a:lnTo>
                    <a:pt x="84" y="475"/>
                  </a:lnTo>
                  <a:lnTo>
                    <a:pt x="92" y="485"/>
                  </a:lnTo>
                  <a:lnTo>
                    <a:pt x="102" y="495"/>
                  </a:lnTo>
                  <a:lnTo>
                    <a:pt x="112" y="505"/>
                  </a:lnTo>
                  <a:lnTo>
                    <a:pt x="121" y="513"/>
                  </a:lnTo>
                  <a:lnTo>
                    <a:pt x="132" y="522"/>
                  </a:lnTo>
                  <a:lnTo>
                    <a:pt x="143" y="529"/>
                  </a:lnTo>
                  <a:lnTo>
                    <a:pt x="154" y="536"/>
                  </a:lnTo>
                  <a:lnTo>
                    <a:pt x="166" y="543"/>
                  </a:lnTo>
                  <a:lnTo>
                    <a:pt x="177" y="549"/>
                  </a:lnTo>
                  <a:lnTo>
                    <a:pt x="190" y="555"/>
                  </a:lnTo>
                  <a:lnTo>
                    <a:pt x="202" y="560"/>
                  </a:lnTo>
                  <a:lnTo>
                    <a:pt x="215" y="564"/>
                  </a:lnTo>
                  <a:lnTo>
                    <a:pt x="228" y="568"/>
                  </a:lnTo>
                  <a:lnTo>
                    <a:pt x="242" y="572"/>
                  </a:lnTo>
                  <a:lnTo>
                    <a:pt x="256" y="574"/>
                  </a:lnTo>
                  <a:lnTo>
                    <a:pt x="269" y="575"/>
                  </a:lnTo>
                  <a:lnTo>
                    <a:pt x="283" y="576"/>
                  </a:lnTo>
                  <a:lnTo>
                    <a:pt x="298" y="577"/>
                  </a:lnTo>
                  <a:lnTo>
                    <a:pt x="312" y="576"/>
                  </a:lnTo>
                  <a:lnTo>
                    <a:pt x="327" y="575"/>
                  </a:lnTo>
                  <a:lnTo>
                    <a:pt x="341" y="574"/>
                  </a:lnTo>
                  <a:lnTo>
                    <a:pt x="355" y="572"/>
                  </a:lnTo>
                  <a:lnTo>
                    <a:pt x="368" y="568"/>
                  </a:lnTo>
                  <a:lnTo>
                    <a:pt x="381" y="564"/>
                  </a:lnTo>
                  <a:lnTo>
                    <a:pt x="393" y="560"/>
                  </a:lnTo>
                  <a:lnTo>
                    <a:pt x="406" y="555"/>
                  </a:lnTo>
                  <a:lnTo>
                    <a:pt x="418" y="549"/>
                  </a:lnTo>
                  <a:lnTo>
                    <a:pt x="430" y="543"/>
                  </a:lnTo>
                  <a:lnTo>
                    <a:pt x="442" y="536"/>
                  </a:lnTo>
                  <a:lnTo>
                    <a:pt x="454" y="529"/>
                  </a:lnTo>
                  <a:lnTo>
                    <a:pt x="465" y="522"/>
                  </a:lnTo>
                  <a:lnTo>
                    <a:pt x="474" y="513"/>
                  </a:lnTo>
                  <a:lnTo>
                    <a:pt x="485" y="505"/>
                  </a:lnTo>
                  <a:lnTo>
                    <a:pt x="495" y="495"/>
                  </a:lnTo>
                  <a:lnTo>
                    <a:pt x="504" y="485"/>
                  </a:lnTo>
                  <a:lnTo>
                    <a:pt x="512" y="475"/>
                  </a:lnTo>
                  <a:lnTo>
                    <a:pt x="521" y="465"/>
                  </a:lnTo>
                  <a:lnTo>
                    <a:pt x="528" y="454"/>
                  </a:lnTo>
                  <a:lnTo>
                    <a:pt x="536" y="443"/>
                  </a:lnTo>
                  <a:lnTo>
                    <a:pt x="543" y="431"/>
                  </a:lnTo>
                  <a:lnTo>
                    <a:pt x="549" y="419"/>
                  </a:lnTo>
                  <a:lnTo>
                    <a:pt x="554" y="406"/>
                  </a:lnTo>
                  <a:lnTo>
                    <a:pt x="560" y="394"/>
                  </a:lnTo>
                  <a:lnTo>
                    <a:pt x="564" y="381"/>
                  </a:lnTo>
                  <a:lnTo>
                    <a:pt x="567" y="369"/>
                  </a:lnTo>
                  <a:lnTo>
                    <a:pt x="571" y="354"/>
                  </a:lnTo>
                  <a:lnTo>
                    <a:pt x="573" y="340"/>
                  </a:lnTo>
                  <a:lnTo>
                    <a:pt x="575" y="327"/>
                  </a:lnTo>
                  <a:lnTo>
                    <a:pt x="576" y="313"/>
                  </a:lnTo>
                  <a:lnTo>
                    <a:pt x="576" y="298"/>
                  </a:lnTo>
                  <a:lnTo>
                    <a:pt x="576" y="284"/>
                  </a:lnTo>
                  <a:lnTo>
                    <a:pt x="575" y="270"/>
                  </a:lnTo>
                  <a:lnTo>
                    <a:pt x="573" y="256"/>
                  </a:lnTo>
                  <a:lnTo>
                    <a:pt x="571" y="242"/>
                  </a:lnTo>
                  <a:lnTo>
                    <a:pt x="567" y="229"/>
                  </a:lnTo>
                  <a:lnTo>
                    <a:pt x="564" y="216"/>
                  </a:lnTo>
                  <a:lnTo>
                    <a:pt x="560" y="203"/>
                  </a:lnTo>
                  <a:lnTo>
                    <a:pt x="554" y="190"/>
                  </a:lnTo>
                  <a:lnTo>
                    <a:pt x="549" y="178"/>
                  </a:lnTo>
                  <a:lnTo>
                    <a:pt x="543" y="167"/>
                  </a:lnTo>
                  <a:lnTo>
                    <a:pt x="536" y="155"/>
                  </a:lnTo>
                  <a:lnTo>
                    <a:pt x="528" y="143"/>
                  </a:lnTo>
                  <a:lnTo>
                    <a:pt x="521" y="132"/>
                  </a:lnTo>
                  <a:lnTo>
                    <a:pt x="512" y="122"/>
                  </a:lnTo>
                  <a:lnTo>
                    <a:pt x="504" y="111"/>
                  </a:lnTo>
                  <a:lnTo>
                    <a:pt x="495" y="102"/>
                  </a:lnTo>
                  <a:lnTo>
                    <a:pt x="485" y="93"/>
                  </a:lnTo>
                  <a:lnTo>
                    <a:pt x="474" y="84"/>
                  </a:lnTo>
                  <a:lnTo>
                    <a:pt x="465" y="76"/>
                  </a:lnTo>
                  <a:lnTo>
                    <a:pt x="454" y="68"/>
                  </a:lnTo>
                  <a:lnTo>
                    <a:pt x="442" y="61"/>
                  </a:lnTo>
                  <a:lnTo>
                    <a:pt x="430" y="54"/>
                  </a:lnTo>
                  <a:lnTo>
                    <a:pt x="418" y="48"/>
                  </a:lnTo>
                  <a:lnTo>
                    <a:pt x="406" y="42"/>
                  </a:lnTo>
                  <a:lnTo>
                    <a:pt x="393" y="37"/>
                  </a:lnTo>
                  <a:lnTo>
                    <a:pt x="381" y="33"/>
                  </a:lnTo>
                  <a:lnTo>
                    <a:pt x="368" y="29"/>
                  </a:lnTo>
                  <a:lnTo>
                    <a:pt x="355" y="26"/>
                  </a:lnTo>
                  <a:lnTo>
                    <a:pt x="341" y="24"/>
                  </a:lnTo>
                  <a:lnTo>
                    <a:pt x="327" y="22"/>
                  </a:lnTo>
                  <a:lnTo>
                    <a:pt x="312" y="21"/>
                  </a:lnTo>
                  <a:lnTo>
                    <a:pt x="298" y="21"/>
                  </a:lnTo>
                  <a:close/>
                  <a:moveTo>
                    <a:pt x="298" y="596"/>
                  </a:moveTo>
                  <a:lnTo>
                    <a:pt x="283" y="596"/>
                  </a:lnTo>
                  <a:lnTo>
                    <a:pt x="268" y="595"/>
                  </a:lnTo>
                  <a:lnTo>
                    <a:pt x="253" y="593"/>
                  </a:lnTo>
                  <a:lnTo>
                    <a:pt x="238" y="591"/>
                  </a:lnTo>
                  <a:lnTo>
                    <a:pt x="224" y="587"/>
                  </a:lnTo>
                  <a:lnTo>
                    <a:pt x="210" y="583"/>
                  </a:lnTo>
                  <a:lnTo>
                    <a:pt x="196" y="578"/>
                  </a:lnTo>
                  <a:lnTo>
                    <a:pt x="182" y="573"/>
                  </a:lnTo>
                  <a:lnTo>
                    <a:pt x="169" y="567"/>
                  </a:lnTo>
                  <a:lnTo>
                    <a:pt x="156" y="561"/>
                  </a:lnTo>
                  <a:lnTo>
                    <a:pt x="144" y="553"/>
                  </a:lnTo>
                  <a:lnTo>
                    <a:pt x="132" y="546"/>
                  </a:lnTo>
                  <a:lnTo>
                    <a:pt x="120" y="537"/>
                  </a:lnTo>
                  <a:lnTo>
                    <a:pt x="108" y="528"/>
                  </a:lnTo>
                  <a:lnTo>
                    <a:pt x="98" y="519"/>
                  </a:lnTo>
                  <a:lnTo>
                    <a:pt x="88" y="509"/>
                  </a:lnTo>
                  <a:lnTo>
                    <a:pt x="78" y="499"/>
                  </a:lnTo>
                  <a:lnTo>
                    <a:pt x="68" y="488"/>
                  </a:lnTo>
                  <a:lnTo>
                    <a:pt x="60" y="477"/>
                  </a:lnTo>
                  <a:lnTo>
                    <a:pt x="51" y="465"/>
                  </a:lnTo>
                  <a:lnTo>
                    <a:pt x="44" y="453"/>
                  </a:lnTo>
                  <a:lnTo>
                    <a:pt x="36" y="441"/>
                  </a:lnTo>
                  <a:lnTo>
                    <a:pt x="30" y="428"/>
                  </a:lnTo>
                  <a:lnTo>
                    <a:pt x="24" y="415"/>
                  </a:lnTo>
                  <a:lnTo>
                    <a:pt x="19" y="401"/>
                  </a:lnTo>
                  <a:lnTo>
                    <a:pt x="13" y="387"/>
                  </a:lnTo>
                  <a:lnTo>
                    <a:pt x="10" y="373"/>
                  </a:lnTo>
                  <a:lnTo>
                    <a:pt x="6" y="359"/>
                  </a:lnTo>
                  <a:lnTo>
                    <a:pt x="4" y="344"/>
                  </a:lnTo>
                  <a:lnTo>
                    <a:pt x="1" y="329"/>
                  </a:lnTo>
                  <a:lnTo>
                    <a:pt x="0" y="313"/>
                  </a:lnTo>
                  <a:lnTo>
                    <a:pt x="0" y="298"/>
                  </a:lnTo>
                  <a:lnTo>
                    <a:pt x="0" y="283"/>
                  </a:lnTo>
                  <a:lnTo>
                    <a:pt x="1" y="268"/>
                  </a:lnTo>
                  <a:lnTo>
                    <a:pt x="4" y="253"/>
                  </a:lnTo>
                  <a:lnTo>
                    <a:pt x="6" y="239"/>
                  </a:lnTo>
                  <a:lnTo>
                    <a:pt x="10" y="224"/>
                  </a:lnTo>
                  <a:lnTo>
                    <a:pt x="13" y="210"/>
                  </a:lnTo>
                  <a:lnTo>
                    <a:pt x="19" y="197"/>
                  </a:lnTo>
                  <a:lnTo>
                    <a:pt x="24" y="183"/>
                  </a:lnTo>
                  <a:lnTo>
                    <a:pt x="30" y="170"/>
                  </a:lnTo>
                  <a:lnTo>
                    <a:pt x="36" y="157"/>
                  </a:lnTo>
                  <a:lnTo>
                    <a:pt x="44" y="144"/>
                  </a:lnTo>
                  <a:lnTo>
                    <a:pt x="51" y="132"/>
                  </a:lnTo>
                  <a:lnTo>
                    <a:pt x="60" y="120"/>
                  </a:lnTo>
                  <a:lnTo>
                    <a:pt x="68" y="109"/>
                  </a:lnTo>
                  <a:lnTo>
                    <a:pt x="78" y="99"/>
                  </a:lnTo>
                  <a:lnTo>
                    <a:pt x="88" y="88"/>
                  </a:lnTo>
                  <a:lnTo>
                    <a:pt x="98" y="78"/>
                  </a:lnTo>
                  <a:lnTo>
                    <a:pt x="108" y="69"/>
                  </a:lnTo>
                  <a:lnTo>
                    <a:pt x="120" y="60"/>
                  </a:lnTo>
                  <a:lnTo>
                    <a:pt x="132" y="52"/>
                  </a:lnTo>
                  <a:lnTo>
                    <a:pt x="144" y="43"/>
                  </a:lnTo>
                  <a:lnTo>
                    <a:pt x="156" y="37"/>
                  </a:lnTo>
                  <a:lnTo>
                    <a:pt x="169" y="30"/>
                  </a:lnTo>
                  <a:lnTo>
                    <a:pt x="182" y="24"/>
                  </a:lnTo>
                  <a:lnTo>
                    <a:pt x="196" y="19"/>
                  </a:lnTo>
                  <a:lnTo>
                    <a:pt x="210" y="14"/>
                  </a:lnTo>
                  <a:lnTo>
                    <a:pt x="224" y="10"/>
                  </a:lnTo>
                  <a:lnTo>
                    <a:pt x="238" y="7"/>
                  </a:lnTo>
                  <a:lnTo>
                    <a:pt x="253" y="5"/>
                  </a:lnTo>
                  <a:lnTo>
                    <a:pt x="268" y="2"/>
                  </a:lnTo>
                  <a:lnTo>
                    <a:pt x="283" y="1"/>
                  </a:lnTo>
                  <a:lnTo>
                    <a:pt x="298" y="0"/>
                  </a:lnTo>
                  <a:lnTo>
                    <a:pt x="314" y="1"/>
                  </a:lnTo>
                  <a:lnTo>
                    <a:pt x="329" y="2"/>
                  </a:lnTo>
                  <a:lnTo>
                    <a:pt x="344" y="5"/>
                  </a:lnTo>
                  <a:lnTo>
                    <a:pt x="358" y="7"/>
                  </a:lnTo>
                  <a:lnTo>
                    <a:pt x="373" y="10"/>
                  </a:lnTo>
                  <a:lnTo>
                    <a:pt x="387" y="14"/>
                  </a:lnTo>
                  <a:lnTo>
                    <a:pt x="400" y="19"/>
                  </a:lnTo>
                  <a:lnTo>
                    <a:pt x="414" y="24"/>
                  </a:lnTo>
                  <a:lnTo>
                    <a:pt x="427" y="30"/>
                  </a:lnTo>
                  <a:lnTo>
                    <a:pt x="440" y="37"/>
                  </a:lnTo>
                  <a:lnTo>
                    <a:pt x="453" y="43"/>
                  </a:lnTo>
                  <a:lnTo>
                    <a:pt x="465" y="52"/>
                  </a:lnTo>
                  <a:lnTo>
                    <a:pt x="477" y="60"/>
                  </a:lnTo>
                  <a:lnTo>
                    <a:pt x="487" y="69"/>
                  </a:lnTo>
                  <a:lnTo>
                    <a:pt x="498" y="78"/>
                  </a:lnTo>
                  <a:lnTo>
                    <a:pt x="509" y="88"/>
                  </a:lnTo>
                  <a:lnTo>
                    <a:pt x="519" y="99"/>
                  </a:lnTo>
                  <a:lnTo>
                    <a:pt x="528" y="109"/>
                  </a:lnTo>
                  <a:lnTo>
                    <a:pt x="537" y="120"/>
                  </a:lnTo>
                  <a:lnTo>
                    <a:pt x="545" y="132"/>
                  </a:lnTo>
                  <a:lnTo>
                    <a:pt x="553" y="144"/>
                  </a:lnTo>
                  <a:lnTo>
                    <a:pt x="560" y="157"/>
                  </a:lnTo>
                  <a:lnTo>
                    <a:pt x="566" y="170"/>
                  </a:lnTo>
                  <a:lnTo>
                    <a:pt x="573" y="183"/>
                  </a:lnTo>
                  <a:lnTo>
                    <a:pt x="578" y="197"/>
                  </a:lnTo>
                  <a:lnTo>
                    <a:pt x="582" y="210"/>
                  </a:lnTo>
                  <a:lnTo>
                    <a:pt x="587" y="224"/>
                  </a:lnTo>
                  <a:lnTo>
                    <a:pt x="590" y="239"/>
                  </a:lnTo>
                  <a:lnTo>
                    <a:pt x="592" y="253"/>
                  </a:lnTo>
                  <a:lnTo>
                    <a:pt x="594" y="268"/>
                  </a:lnTo>
                  <a:lnTo>
                    <a:pt x="595" y="283"/>
                  </a:lnTo>
                  <a:lnTo>
                    <a:pt x="597" y="298"/>
                  </a:lnTo>
                  <a:lnTo>
                    <a:pt x="595" y="313"/>
                  </a:lnTo>
                  <a:lnTo>
                    <a:pt x="594" y="329"/>
                  </a:lnTo>
                  <a:lnTo>
                    <a:pt x="592" y="344"/>
                  </a:lnTo>
                  <a:lnTo>
                    <a:pt x="590" y="359"/>
                  </a:lnTo>
                  <a:lnTo>
                    <a:pt x="587" y="373"/>
                  </a:lnTo>
                  <a:lnTo>
                    <a:pt x="582" y="387"/>
                  </a:lnTo>
                  <a:lnTo>
                    <a:pt x="578" y="401"/>
                  </a:lnTo>
                  <a:lnTo>
                    <a:pt x="573" y="415"/>
                  </a:lnTo>
                  <a:lnTo>
                    <a:pt x="566" y="428"/>
                  </a:lnTo>
                  <a:lnTo>
                    <a:pt x="560" y="441"/>
                  </a:lnTo>
                  <a:lnTo>
                    <a:pt x="553" y="453"/>
                  </a:lnTo>
                  <a:lnTo>
                    <a:pt x="545" y="465"/>
                  </a:lnTo>
                  <a:lnTo>
                    <a:pt x="537" y="477"/>
                  </a:lnTo>
                  <a:lnTo>
                    <a:pt x="528" y="488"/>
                  </a:lnTo>
                  <a:lnTo>
                    <a:pt x="519" y="499"/>
                  </a:lnTo>
                  <a:lnTo>
                    <a:pt x="509" y="509"/>
                  </a:lnTo>
                  <a:lnTo>
                    <a:pt x="498" y="519"/>
                  </a:lnTo>
                  <a:lnTo>
                    <a:pt x="487" y="528"/>
                  </a:lnTo>
                  <a:lnTo>
                    <a:pt x="477" y="537"/>
                  </a:lnTo>
                  <a:lnTo>
                    <a:pt x="465" y="546"/>
                  </a:lnTo>
                  <a:lnTo>
                    <a:pt x="453" y="553"/>
                  </a:lnTo>
                  <a:lnTo>
                    <a:pt x="440" y="561"/>
                  </a:lnTo>
                  <a:lnTo>
                    <a:pt x="427" y="567"/>
                  </a:lnTo>
                  <a:lnTo>
                    <a:pt x="414" y="573"/>
                  </a:lnTo>
                  <a:lnTo>
                    <a:pt x="400" y="578"/>
                  </a:lnTo>
                  <a:lnTo>
                    <a:pt x="387" y="583"/>
                  </a:lnTo>
                  <a:lnTo>
                    <a:pt x="373" y="587"/>
                  </a:lnTo>
                  <a:lnTo>
                    <a:pt x="358" y="591"/>
                  </a:lnTo>
                  <a:lnTo>
                    <a:pt x="344" y="593"/>
                  </a:lnTo>
                  <a:lnTo>
                    <a:pt x="329" y="595"/>
                  </a:lnTo>
                  <a:lnTo>
                    <a:pt x="314" y="596"/>
                  </a:lnTo>
                  <a:lnTo>
                    <a:pt x="298" y="596"/>
                  </a:lnTo>
                  <a:close/>
                </a:path>
              </a:pathLst>
            </a:custGeom>
            <a:solidFill>
              <a:srgbClr val="00b050"/>
            </a:solidFill>
            <a:ln>
              <a:noFill/>
            </a:ln>
          </p:spPr>
          <p:style>
            <a:lnRef idx="0"/>
            <a:fillRef idx="0"/>
            <a:effectRef idx="0"/>
            <a:fontRef idx="minor"/>
          </p:style>
        </p:sp>
      </p:grpSp>
      <p:sp>
        <p:nvSpPr>
          <p:cNvPr id="285" name="CustomShape 28"/>
          <p:cNvSpPr/>
          <p:nvPr/>
        </p:nvSpPr>
        <p:spPr>
          <a:xfrm>
            <a:off x="7750440" y="4773240"/>
            <a:ext cx="3663720" cy="63972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000000"/>
                </a:solidFill>
                <a:latin typeface="Segoe UI"/>
              </a:rPr>
              <a:t>Lorem ipsum dolor sit amet, consectetur adipiscing elit. Aliquam eu lobortis eros. Pellentesque sit amet finibus sapien. </a:t>
            </a:r>
            <a:endParaRPr b="0" lang="en-GB" sz="1400" spc="-1" strike="noStrike">
              <a:latin typeface="Arial"/>
            </a:endParaRPr>
          </a:p>
        </p:txBody>
      </p:sp>
      <p:sp>
        <p:nvSpPr>
          <p:cNvPr id="286" name="CustomShape 29"/>
          <p:cNvSpPr/>
          <p:nvPr/>
        </p:nvSpPr>
        <p:spPr>
          <a:xfrm>
            <a:off x="8865000" y="4034160"/>
            <a:ext cx="2054160" cy="609840"/>
          </a:xfrm>
          <a:prstGeom prst="rect">
            <a:avLst/>
          </a:prstGeom>
          <a:noFill/>
          <a:ln>
            <a:noFill/>
          </a:ln>
        </p:spPr>
        <p:style>
          <a:lnRef idx="0"/>
          <a:fillRef idx="0"/>
          <a:effectRef idx="0"/>
          <a:fontRef idx="minor"/>
        </p:style>
        <p:txBody>
          <a:bodyPr lIns="0" rIns="0" tIns="0" bIns="0">
            <a:spAutoFit/>
          </a:bodyPr>
          <a:p>
            <a:pPr>
              <a:lnSpc>
                <a:spcPct val="100000"/>
              </a:lnSpc>
            </a:pPr>
            <a:r>
              <a:rPr b="1" lang="en-GB" sz="4000" spc="-1" strike="noStrike">
                <a:solidFill>
                  <a:srgbClr val="e48592"/>
                </a:solidFill>
                <a:latin typeface="Century Gothic"/>
              </a:rPr>
              <a:t>27,520</a:t>
            </a:r>
            <a:endParaRPr b="0" lang="en-GB" sz="4000" spc="-1" strike="noStrike">
              <a:latin typeface="Arial"/>
            </a:endParaRPr>
          </a:p>
        </p:txBody>
      </p:sp>
      <p:grpSp>
        <p:nvGrpSpPr>
          <p:cNvPr id="287" name="Group 30"/>
          <p:cNvGrpSpPr/>
          <p:nvPr/>
        </p:nvGrpSpPr>
        <p:grpSpPr>
          <a:xfrm>
            <a:off x="8246160" y="4080600"/>
            <a:ext cx="523800" cy="523800"/>
            <a:chOff x="8246160" y="4080600"/>
            <a:chExt cx="523800" cy="523800"/>
          </a:xfrm>
        </p:grpSpPr>
        <p:sp>
          <p:nvSpPr>
            <p:cNvPr id="288" name="CustomShape 31"/>
            <p:cNvSpPr/>
            <p:nvPr/>
          </p:nvSpPr>
          <p:spPr>
            <a:xfrm rot="10800000">
              <a:off x="8344440" y="4150800"/>
              <a:ext cx="330480" cy="400680"/>
            </a:xfrm>
            <a:custGeom>
              <a:avLst/>
              <a:gdLst/>
              <a:ahLst/>
              <a:rect l="l" t="t" r="r" b="b"/>
              <a:pathLst>
                <a:path w="377" h="457">
                  <a:moveTo>
                    <a:pt x="130" y="436"/>
                  </a:moveTo>
                  <a:lnTo>
                    <a:pt x="249" y="436"/>
                  </a:lnTo>
                  <a:lnTo>
                    <a:pt x="249" y="188"/>
                  </a:lnTo>
                  <a:lnTo>
                    <a:pt x="250" y="184"/>
                  </a:lnTo>
                  <a:lnTo>
                    <a:pt x="252" y="181"/>
                  </a:lnTo>
                  <a:lnTo>
                    <a:pt x="255" y="179"/>
                  </a:lnTo>
                  <a:lnTo>
                    <a:pt x="259" y="178"/>
                  </a:lnTo>
                  <a:lnTo>
                    <a:pt x="344" y="178"/>
                  </a:lnTo>
                  <a:lnTo>
                    <a:pt x="189" y="23"/>
                  </a:lnTo>
                  <a:lnTo>
                    <a:pt x="34" y="178"/>
                  </a:lnTo>
                  <a:lnTo>
                    <a:pt x="119" y="178"/>
                  </a:lnTo>
                  <a:lnTo>
                    <a:pt x="124" y="179"/>
                  </a:lnTo>
                  <a:lnTo>
                    <a:pt x="127" y="181"/>
                  </a:lnTo>
                  <a:lnTo>
                    <a:pt x="129" y="184"/>
                  </a:lnTo>
                  <a:lnTo>
                    <a:pt x="130" y="188"/>
                  </a:lnTo>
                  <a:lnTo>
                    <a:pt x="130" y="436"/>
                  </a:lnTo>
                  <a:close/>
                  <a:moveTo>
                    <a:pt x="259" y="457"/>
                  </a:moveTo>
                  <a:lnTo>
                    <a:pt x="119" y="457"/>
                  </a:lnTo>
                  <a:lnTo>
                    <a:pt x="116" y="455"/>
                  </a:lnTo>
                  <a:lnTo>
                    <a:pt x="113" y="453"/>
                  </a:lnTo>
                  <a:lnTo>
                    <a:pt x="111" y="450"/>
                  </a:lnTo>
                  <a:lnTo>
                    <a:pt x="110" y="446"/>
                  </a:lnTo>
                  <a:lnTo>
                    <a:pt x="110" y="198"/>
                  </a:lnTo>
                  <a:lnTo>
                    <a:pt x="10" y="198"/>
                  </a:lnTo>
                  <a:lnTo>
                    <a:pt x="8" y="197"/>
                  </a:lnTo>
                  <a:lnTo>
                    <a:pt x="5" y="196"/>
                  </a:lnTo>
                  <a:lnTo>
                    <a:pt x="3" y="194"/>
                  </a:lnTo>
                  <a:lnTo>
                    <a:pt x="2" y="192"/>
                  </a:lnTo>
                  <a:lnTo>
                    <a:pt x="0" y="189"/>
                  </a:lnTo>
                  <a:lnTo>
                    <a:pt x="0" y="187"/>
                  </a:lnTo>
                  <a:lnTo>
                    <a:pt x="2" y="183"/>
                  </a:lnTo>
                  <a:lnTo>
                    <a:pt x="4" y="181"/>
                  </a:lnTo>
                  <a:lnTo>
                    <a:pt x="182" y="2"/>
                  </a:lnTo>
                  <a:lnTo>
                    <a:pt x="185" y="0"/>
                  </a:lnTo>
                  <a:lnTo>
                    <a:pt x="189" y="0"/>
                  </a:lnTo>
                  <a:lnTo>
                    <a:pt x="193" y="0"/>
                  </a:lnTo>
                  <a:lnTo>
                    <a:pt x="196" y="2"/>
                  </a:lnTo>
                  <a:lnTo>
                    <a:pt x="375" y="181"/>
                  </a:lnTo>
                  <a:lnTo>
                    <a:pt x="376" y="183"/>
                  </a:lnTo>
                  <a:lnTo>
                    <a:pt x="377" y="187"/>
                  </a:lnTo>
                  <a:lnTo>
                    <a:pt x="377" y="189"/>
                  </a:lnTo>
                  <a:lnTo>
                    <a:pt x="377" y="192"/>
                  </a:lnTo>
                  <a:lnTo>
                    <a:pt x="375" y="194"/>
                  </a:lnTo>
                  <a:lnTo>
                    <a:pt x="373" y="196"/>
                  </a:lnTo>
                  <a:lnTo>
                    <a:pt x="371" y="197"/>
                  </a:lnTo>
                  <a:lnTo>
                    <a:pt x="368" y="198"/>
                  </a:lnTo>
                  <a:lnTo>
                    <a:pt x="268" y="198"/>
                  </a:lnTo>
                  <a:lnTo>
                    <a:pt x="268" y="446"/>
                  </a:lnTo>
                  <a:lnTo>
                    <a:pt x="268" y="450"/>
                  </a:lnTo>
                  <a:lnTo>
                    <a:pt x="266" y="453"/>
                  </a:lnTo>
                  <a:lnTo>
                    <a:pt x="263" y="455"/>
                  </a:lnTo>
                  <a:lnTo>
                    <a:pt x="259" y="457"/>
                  </a:lnTo>
                  <a:close/>
                </a:path>
              </a:pathLst>
            </a:custGeom>
            <a:solidFill>
              <a:srgbClr val="c00000"/>
            </a:solidFill>
            <a:ln>
              <a:noFill/>
            </a:ln>
          </p:spPr>
          <p:style>
            <a:lnRef idx="0"/>
            <a:fillRef idx="0"/>
            <a:effectRef idx="0"/>
            <a:fontRef idx="minor"/>
          </p:style>
        </p:sp>
        <p:sp>
          <p:nvSpPr>
            <p:cNvPr id="289" name="CustomShape 32"/>
            <p:cNvSpPr/>
            <p:nvPr/>
          </p:nvSpPr>
          <p:spPr>
            <a:xfrm rot="10800000">
              <a:off x="8246160" y="4080600"/>
              <a:ext cx="523800" cy="523800"/>
            </a:xfrm>
            <a:custGeom>
              <a:avLst/>
              <a:gdLst/>
              <a:ahLst/>
              <a:rect l="l" t="t" r="r" b="b"/>
              <a:pathLst>
                <a:path w="597" h="596">
                  <a:moveTo>
                    <a:pt x="298" y="21"/>
                  </a:moveTo>
                  <a:lnTo>
                    <a:pt x="283" y="21"/>
                  </a:lnTo>
                  <a:lnTo>
                    <a:pt x="269" y="22"/>
                  </a:lnTo>
                  <a:lnTo>
                    <a:pt x="256" y="24"/>
                  </a:lnTo>
                  <a:lnTo>
                    <a:pt x="242" y="26"/>
                  </a:lnTo>
                  <a:lnTo>
                    <a:pt x="228" y="29"/>
                  </a:lnTo>
                  <a:lnTo>
                    <a:pt x="215" y="33"/>
                  </a:lnTo>
                  <a:lnTo>
                    <a:pt x="202" y="37"/>
                  </a:lnTo>
                  <a:lnTo>
                    <a:pt x="190" y="42"/>
                  </a:lnTo>
                  <a:lnTo>
                    <a:pt x="177" y="48"/>
                  </a:lnTo>
                  <a:lnTo>
                    <a:pt x="166" y="54"/>
                  </a:lnTo>
                  <a:lnTo>
                    <a:pt x="154" y="61"/>
                  </a:lnTo>
                  <a:lnTo>
                    <a:pt x="143" y="68"/>
                  </a:lnTo>
                  <a:lnTo>
                    <a:pt x="132" y="76"/>
                  </a:lnTo>
                  <a:lnTo>
                    <a:pt x="121" y="84"/>
                  </a:lnTo>
                  <a:lnTo>
                    <a:pt x="112" y="93"/>
                  </a:lnTo>
                  <a:lnTo>
                    <a:pt x="102" y="102"/>
                  </a:lnTo>
                  <a:lnTo>
                    <a:pt x="92" y="111"/>
                  </a:lnTo>
                  <a:lnTo>
                    <a:pt x="84" y="122"/>
                  </a:lnTo>
                  <a:lnTo>
                    <a:pt x="75" y="132"/>
                  </a:lnTo>
                  <a:lnTo>
                    <a:pt x="67" y="143"/>
                  </a:lnTo>
                  <a:lnTo>
                    <a:pt x="61" y="155"/>
                  </a:lnTo>
                  <a:lnTo>
                    <a:pt x="53" y="167"/>
                  </a:lnTo>
                  <a:lnTo>
                    <a:pt x="48" y="178"/>
                  </a:lnTo>
                  <a:lnTo>
                    <a:pt x="43" y="190"/>
                  </a:lnTo>
                  <a:lnTo>
                    <a:pt x="37" y="203"/>
                  </a:lnTo>
                  <a:lnTo>
                    <a:pt x="33" y="216"/>
                  </a:lnTo>
                  <a:lnTo>
                    <a:pt x="28" y="229"/>
                  </a:lnTo>
                  <a:lnTo>
                    <a:pt x="25" y="242"/>
                  </a:lnTo>
                  <a:lnTo>
                    <a:pt x="23" y="256"/>
                  </a:lnTo>
                  <a:lnTo>
                    <a:pt x="22" y="270"/>
                  </a:lnTo>
                  <a:lnTo>
                    <a:pt x="21" y="284"/>
                  </a:lnTo>
                  <a:lnTo>
                    <a:pt x="20" y="298"/>
                  </a:lnTo>
                  <a:lnTo>
                    <a:pt x="21" y="313"/>
                  </a:lnTo>
                  <a:lnTo>
                    <a:pt x="22" y="327"/>
                  </a:lnTo>
                  <a:lnTo>
                    <a:pt x="23" y="340"/>
                  </a:lnTo>
                  <a:lnTo>
                    <a:pt x="25" y="354"/>
                  </a:lnTo>
                  <a:lnTo>
                    <a:pt x="28" y="369"/>
                  </a:lnTo>
                  <a:lnTo>
                    <a:pt x="33" y="381"/>
                  </a:lnTo>
                  <a:lnTo>
                    <a:pt x="37" y="394"/>
                  </a:lnTo>
                  <a:lnTo>
                    <a:pt x="43" y="406"/>
                  </a:lnTo>
                  <a:lnTo>
                    <a:pt x="48" y="419"/>
                  </a:lnTo>
                  <a:lnTo>
                    <a:pt x="53" y="431"/>
                  </a:lnTo>
                  <a:lnTo>
                    <a:pt x="61" y="443"/>
                  </a:lnTo>
                  <a:lnTo>
                    <a:pt x="67" y="454"/>
                  </a:lnTo>
                  <a:lnTo>
                    <a:pt x="75" y="465"/>
                  </a:lnTo>
                  <a:lnTo>
                    <a:pt x="84" y="475"/>
                  </a:lnTo>
                  <a:lnTo>
                    <a:pt x="92" y="485"/>
                  </a:lnTo>
                  <a:lnTo>
                    <a:pt x="102" y="495"/>
                  </a:lnTo>
                  <a:lnTo>
                    <a:pt x="112" y="505"/>
                  </a:lnTo>
                  <a:lnTo>
                    <a:pt x="121" y="513"/>
                  </a:lnTo>
                  <a:lnTo>
                    <a:pt x="132" y="522"/>
                  </a:lnTo>
                  <a:lnTo>
                    <a:pt x="143" y="529"/>
                  </a:lnTo>
                  <a:lnTo>
                    <a:pt x="154" y="536"/>
                  </a:lnTo>
                  <a:lnTo>
                    <a:pt x="166" y="543"/>
                  </a:lnTo>
                  <a:lnTo>
                    <a:pt x="177" y="549"/>
                  </a:lnTo>
                  <a:lnTo>
                    <a:pt x="190" y="555"/>
                  </a:lnTo>
                  <a:lnTo>
                    <a:pt x="202" y="560"/>
                  </a:lnTo>
                  <a:lnTo>
                    <a:pt x="215" y="564"/>
                  </a:lnTo>
                  <a:lnTo>
                    <a:pt x="228" y="568"/>
                  </a:lnTo>
                  <a:lnTo>
                    <a:pt x="242" y="572"/>
                  </a:lnTo>
                  <a:lnTo>
                    <a:pt x="256" y="574"/>
                  </a:lnTo>
                  <a:lnTo>
                    <a:pt x="269" y="575"/>
                  </a:lnTo>
                  <a:lnTo>
                    <a:pt x="283" y="576"/>
                  </a:lnTo>
                  <a:lnTo>
                    <a:pt x="298" y="577"/>
                  </a:lnTo>
                  <a:lnTo>
                    <a:pt x="312" y="576"/>
                  </a:lnTo>
                  <a:lnTo>
                    <a:pt x="327" y="575"/>
                  </a:lnTo>
                  <a:lnTo>
                    <a:pt x="341" y="574"/>
                  </a:lnTo>
                  <a:lnTo>
                    <a:pt x="355" y="572"/>
                  </a:lnTo>
                  <a:lnTo>
                    <a:pt x="368" y="568"/>
                  </a:lnTo>
                  <a:lnTo>
                    <a:pt x="381" y="564"/>
                  </a:lnTo>
                  <a:lnTo>
                    <a:pt x="393" y="560"/>
                  </a:lnTo>
                  <a:lnTo>
                    <a:pt x="406" y="555"/>
                  </a:lnTo>
                  <a:lnTo>
                    <a:pt x="418" y="549"/>
                  </a:lnTo>
                  <a:lnTo>
                    <a:pt x="430" y="543"/>
                  </a:lnTo>
                  <a:lnTo>
                    <a:pt x="442" y="536"/>
                  </a:lnTo>
                  <a:lnTo>
                    <a:pt x="454" y="529"/>
                  </a:lnTo>
                  <a:lnTo>
                    <a:pt x="465" y="522"/>
                  </a:lnTo>
                  <a:lnTo>
                    <a:pt x="474" y="513"/>
                  </a:lnTo>
                  <a:lnTo>
                    <a:pt x="485" y="505"/>
                  </a:lnTo>
                  <a:lnTo>
                    <a:pt x="495" y="495"/>
                  </a:lnTo>
                  <a:lnTo>
                    <a:pt x="504" y="485"/>
                  </a:lnTo>
                  <a:lnTo>
                    <a:pt x="512" y="475"/>
                  </a:lnTo>
                  <a:lnTo>
                    <a:pt x="521" y="465"/>
                  </a:lnTo>
                  <a:lnTo>
                    <a:pt x="528" y="454"/>
                  </a:lnTo>
                  <a:lnTo>
                    <a:pt x="536" y="443"/>
                  </a:lnTo>
                  <a:lnTo>
                    <a:pt x="543" y="431"/>
                  </a:lnTo>
                  <a:lnTo>
                    <a:pt x="549" y="419"/>
                  </a:lnTo>
                  <a:lnTo>
                    <a:pt x="554" y="406"/>
                  </a:lnTo>
                  <a:lnTo>
                    <a:pt x="560" y="394"/>
                  </a:lnTo>
                  <a:lnTo>
                    <a:pt x="564" y="381"/>
                  </a:lnTo>
                  <a:lnTo>
                    <a:pt x="567" y="369"/>
                  </a:lnTo>
                  <a:lnTo>
                    <a:pt x="571" y="354"/>
                  </a:lnTo>
                  <a:lnTo>
                    <a:pt x="573" y="340"/>
                  </a:lnTo>
                  <a:lnTo>
                    <a:pt x="575" y="327"/>
                  </a:lnTo>
                  <a:lnTo>
                    <a:pt x="576" y="313"/>
                  </a:lnTo>
                  <a:lnTo>
                    <a:pt x="576" y="298"/>
                  </a:lnTo>
                  <a:lnTo>
                    <a:pt x="576" y="284"/>
                  </a:lnTo>
                  <a:lnTo>
                    <a:pt x="575" y="270"/>
                  </a:lnTo>
                  <a:lnTo>
                    <a:pt x="573" y="256"/>
                  </a:lnTo>
                  <a:lnTo>
                    <a:pt x="571" y="242"/>
                  </a:lnTo>
                  <a:lnTo>
                    <a:pt x="567" y="229"/>
                  </a:lnTo>
                  <a:lnTo>
                    <a:pt x="564" y="216"/>
                  </a:lnTo>
                  <a:lnTo>
                    <a:pt x="560" y="203"/>
                  </a:lnTo>
                  <a:lnTo>
                    <a:pt x="554" y="190"/>
                  </a:lnTo>
                  <a:lnTo>
                    <a:pt x="549" y="178"/>
                  </a:lnTo>
                  <a:lnTo>
                    <a:pt x="543" y="167"/>
                  </a:lnTo>
                  <a:lnTo>
                    <a:pt x="536" y="155"/>
                  </a:lnTo>
                  <a:lnTo>
                    <a:pt x="528" y="143"/>
                  </a:lnTo>
                  <a:lnTo>
                    <a:pt x="521" y="132"/>
                  </a:lnTo>
                  <a:lnTo>
                    <a:pt x="512" y="122"/>
                  </a:lnTo>
                  <a:lnTo>
                    <a:pt x="504" y="111"/>
                  </a:lnTo>
                  <a:lnTo>
                    <a:pt x="495" y="102"/>
                  </a:lnTo>
                  <a:lnTo>
                    <a:pt x="485" y="93"/>
                  </a:lnTo>
                  <a:lnTo>
                    <a:pt x="474" y="84"/>
                  </a:lnTo>
                  <a:lnTo>
                    <a:pt x="465" y="76"/>
                  </a:lnTo>
                  <a:lnTo>
                    <a:pt x="454" y="68"/>
                  </a:lnTo>
                  <a:lnTo>
                    <a:pt x="442" y="61"/>
                  </a:lnTo>
                  <a:lnTo>
                    <a:pt x="430" y="54"/>
                  </a:lnTo>
                  <a:lnTo>
                    <a:pt x="418" y="48"/>
                  </a:lnTo>
                  <a:lnTo>
                    <a:pt x="406" y="42"/>
                  </a:lnTo>
                  <a:lnTo>
                    <a:pt x="393" y="37"/>
                  </a:lnTo>
                  <a:lnTo>
                    <a:pt x="381" y="33"/>
                  </a:lnTo>
                  <a:lnTo>
                    <a:pt x="368" y="29"/>
                  </a:lnTo>
                  <a:lnTo>
                    <a:pt x="355" y="26"/>
                  </a:lnTo>
                  <a:lnTo>
                    <a:pt x="341" y="24"/>
                  </a:lnTo>
                  <a:lnTo>
                    <a:pt x="327" y="22"/>
                  </a:lnTo>
                  <a:lnTo>
                    <a:pt x="312" y="21"/>
                  </a:lnTo>
                  <a:lnTo>
                    <a:pt x="298" y="21"/>
                  </a:lnTo>
                  <a:close/>
                  <a:moveTo>
                    <a:pt x="298" y="596"/>
                  </a:moveTo>
                  <a:lnTo>
                    <a:pt x="283" y="596"/>
                  </a:lnTo>
                  <a:lnTo>
                    <a:pt x="268" y="595"/>
                  </a:lnTo>
                  <a:lnTo>
                    <a:pt x="253" y="593"/>
                  </a:lnTo>
                  <a:lnTo>
                    <a:pt x="238" y="591"/>
                  </a:lnTo>
                  <a:lnTo>
                    <a:pt x="224" y="587"/>
                  </a:lnTo>
                  <a:lnTo>
                    <a:pt x="210" y="583"/>
                  </a:lnTo>
                  <a:lnTo>
                    <a:pt x="196" y="578"/>
                  </a:lnTo>
                  <a:lnTo>
                    <a:pt x="182" y="573"/>
                  </a:lnTo>
                  <a:lnTo>
                    <a:pt x="169" y="567"/>
                  </a:lnTo>
                  <a:lnTo>
                    <a:pt x="156" y="561"/>
                  </a:lnTo>
                  <a:lnTo>
                    <a:pt x="144" y="553"/>
                  </a:lnTo>
                  <a:lnTo>
                    <a:pt x="132" y="546"/>
                  </a:lnTo>
                  <a:lnTo>
                    <a:pt x="120" y="537"/>
                  </a:lnTo>
                  <a:lnTo>
                    <a:pt x="108" y="528"/>
                  </a:lnTo>
                  <a:lnTo>
                    <a:pt x="98" y="519"/>
                  </a:lnTo>
                  <a:lnTo>
                    <a:pt x="88" y="509"/>
                  </a:lnTo>
                  <a:lnTo>
                    <a:pt x="78" y="499"/>
                  </a:lnTo>
                  <a:lnTo>
                    <a:pt x="68" y="488"/>
                  </a:lnTo>
                  <a:lnTo>
                    <a:pt x="60" y="477"/>
                  </a:lnTo>
                  <a:lnTo>
                    <a:pt x="51" y="465"/>
                  </a:lnTo>
                  <a:lnTo>
                    <a:pt x="44" y="453"/>
                  </a:lnTo>
                  <a:lnTo>
                    <a:pt x="36" y="441"/>
                  </a:lnTo>
                  <a:lnTo>
                    <a:pt x="30" y="428"/>
                  </a:lnTo>
                  <a:lnTo>
                    <a:pt x="24" y="415"/>
                  </a:lnTo>
                  <a:lnTo>
                    <a:pt x="19" y="401"/>
                  </a:lnTo>
                  <a:lnTo>
                    <a:pt x="13" y="387"/>
                  </a:lnTo>
                  <a:lnTo>
                    <a:pt x="10" y="373"/>
                  </a:lnTo>
                  <a:lnTo>
                    <a:pt x="6" y="359"/>
                  </a:lnTo>
                  <a:lnTo>
                    <a:pt x="4" y="344"/>
                  </a:lnTo>
                  <a:lnTo>
                    <a:pt x="1" y="329"/>
                  </a:lnTo>
                  <a:lnTo>
                    <a:pt x="0" y="313"/>
                  </a:lnTo>
                  <a:lnTo>
                    <a:pt x="0" y="298"/>
                  </a:lnTo>
                  <a:lnTo>
                    <a:pt x="0" y="283"/>
                  </a:lnTo>
                  <a:lnTo>
                    <a:pt x="1" y="268"/>
                  </a:lnTo>
                  <a:lnTo>
                    <a:pt x="4" y="253"/>
                  </a:lnTo>
                  <a:lnTo>
                    <a:pt x="6" y="239"/>
                  </a:lnTo>
                  <a:lnTo>
                    <a:pt x="10" y="224"/>
                  </a:lnTo>
                  <a:lnTo>
                    <a:pt x="13" y="210"/>
                  </a:lnTo>
                  <a:lnTo>
                    <a:pt x="19" y="197"/>
                  </a:lnTo>
                  <a:lnTo>
                    <a:pt x="24" y="183"/>
                  </a:lnTo>
                  <a:lnTo>
                    <a:pt x="30" y="170"/>
                  </a:lnTo>
                  <a:lnTo>
                    <a:pt x="36" y="157"/>
                  </a:lnTo>
                  <a:lnTo>
                    <a:pt x="44" y="144"/>
                  </a:lnTo>
                  <a:lnTo>
                    <a:pt x="51" y="132"/>
                  </a:lnTo>
                  <a:lnTo>
                    <a:pt x="60" y="120"/>
                  </a:lnTo>
                  <a:lnTo>
                    <a:pt x="68" y="109"/>
                  </a:lnTo>
                  <a:lnTo>
                    <a:pt x="78" y="99"/>
                  </a:lnTo>
                  <a:lnTo>
                    <a:pt x="88" y="88"/>
                  </a:lnTo>
                  <a:lnTo>
                    <a:pt x="98" y="78"/>
                  </a:lnTo>
                  <a:lnTo>
                    <a:pt x="108" y="69"/>
                  </a:lnTo>
                  <a:lnTo>
                    <a:pt x="120" y="60"/>
                  </a:lnTo>
                  <a:lnTo>
                    <a:pt x="132" y="52"/>
                  </a:lnTo>
                  <a:lnTo>
                    <a:pt x="144" y="43"/>
                  </a:lnTo>
                  <a:lnTo>
                    <a:pt x="156" y="37"/>
                  </a:lnTo>
                  <a:lnTo>
                    <a:pt x="169" y="30"/>
                  </a:lnTo>
                  <a:lnTo>
                    <a:pt x="182" y="24"/>
                  </a:lnTo>
                  <a:lnTo>
                    <a:pt x="196" y="19"/>
                  </a:lnTo>
                  <a:lnTo>
                    <a:pt x="210" y="14"/>
                  </a:lnTo>
                  <a:lnTo>
                    <a:pt x="224" y="10"/>
                  </a:lnTo>
                  <a:lnTo>
                    <a:pt x="238" y="7"/>
                  </a:lnTo>
                  <a:lnTo>
                    <a:pt x="253" y="5"/>
                  </a:lnTo>
                  <a:lnTo>
                    <a:pt x="268" y="2"/>
                  </a:lnTo>
                  <a:lnTo>
                    <a:pt x="283" y="1"/>
                  </a:lnTo>
                  <a:lnTo>
                    <a:pt x="298" y="0"/>
                  </a:lnTo>
                  <a:lnTo>
                    <a:pt x="314" y="1"/>
                  </a:lnTo>
                  <a:lnTo>
                    <a:pt x="329" y="2"/>
                  </a:lnTo>
                  <a:lnTo>
                    <a:pt x="344" y="5"/>
                  </a:lnTo>
                  <a:lnTo>
                    <a:pt x="358" y="7"/>
                  </a:lnTo>
                  <a:lnTo>
                    <a:pt x="373" y="10"/>
                  </a:lnTo>
                  <a:lnTo>
                    <a:pt x="387" y="14"/>
                  </a:lnTo>
                  <a:lnTo>
                    <a:pt x="400" y="19"/>
                  </a:lnTo>
                  <a:lnTo>
                    <a:pt x="414" y="24"/>
                  </a:lnTo>
                  <a:lnTo>
                    <a:pt x="427" y="30"/>
                  </a:lnTo>
                  <a:lnTo>
                    <a:pt x="440" y="37"/>
                  </a:lnTo>
                  <a:lnTo>
                    <a:pt x="453" y="43"/>
                  </a:lnTo>
                  <a:lnTo>
                    <a:pt x="465" y="52"/>
                  </a:lnTo>
                  <a:lnTo>
                    <a:pt x="477" y="60"/>
                  </a:lnTo>
                  <a:lnTo>
                    <a:pt x="487" y="69"/>
                  </a:lnTo>
                  <a:lnTo>
                    <a:pt x="498" y="78"/>
                  </a:lnTo>
                  <a:lnTo>
                    <a:pt x="509" y="88"/>
                  </a:lnTo>
                  <a:lnTo>
                    <a:pt x="519" y="99"/>
                  </a:lnTo>
                  <a:lnTo>
                    <a:pt x="528" y="109"/>
                  </a:lnTo>
                  <a:lnTo>
                    <a:pt x="537" y="120"/>
                  </a:lnTo>
                  <a:lnTo>
                    <a:pt x="545" y="132"/>
                  </a:lnTo>
                  <a:lnTo>
                    <a:pt x="553" y="144"/>
                  </a:lnTo>
                  <a:lnTo>
                    <a:pt x="560" y="157"/>
                  </a:lnTo>
                  <a:lnTo>
                    <a:pt x="566" y="170"/>
                  </a:lnTo>
                  <a:lnTo>
                    <a:pt x="573" y="183"/>
                  </a:lnTo>
                  <a:lnTo>
                    <a:pt x="578" y="197"/>
                  </a:lnTo>
                  <a:lnTo>
                    <a:pt x="582" y="210"/>
                  </a:lnTo>
                  <a:lnTo>
                    <a:pt x="587" y="224"/>
                  </a:lnTo>
                  <a:lnTo>
                    <a:pt x="590" y="239"/>
                  </a:lnTo>
                  <a:lnTo>
                    <a:pt x="592" y="253"/>
                  </a:lnTo>
                  <a:lnTo>
                    <a:pt x="594" y="268"/>
                  </a:lnTo>
                  <a:lnTo>
                    <a:pt x="595" y="283"/>
                  </a:lnTo>
                  <a:lnTo>
                    <a:pt x="597" y="298"/>
                  </a:lnTo>
                  <a:lnTo>
                    <a:pt x="595" y="313"/>
                  </a:lnTo>
                  <a:lnTo>
                    <a:pt x="594" y="329"/>
                  </a:lnTo>
                  <a:lnTo>
                    <a:pt x="592" y="344"/>
                  </a:lnTo>
                  <a:lnTo>
                    <a:pt x="590" y="359"/>
                  </a:lnTo>
                  <a:lnTo>
                    <a:pt x="587" y="373"/>
                  </a:lnTo>
                  <a:lnTo>
                    <a:pt x="582" y="387"/>
                  </a:lnTo>
                  <a:lnTo>
                    <a:pt x="578" y="401"/>
                  </a:lnTo>
                  <a:lnTo>
                    <a:pt x="573" y="415"/>
                  </a:lnTo>
                  <a:lnTo>
                    <a:pt x="566" y="428"/>
                  </a:lnTo>
                  <a:lnTo>
                    <a:pt x="560" y="441"/>
                  </a:lnTo>
                  <a:lnTo>
                    <a:pt x="553" y="453"/>
                  </a:lnTo>
                  <a:lnTo>
                    <a:pt x="545" y="465"/>
                  </a:lnTo>
                  <a:lnTo>
                    <a:pt x="537" y="477"/>
                  </a:lnTo>
                  <a:lnTo>
                    <a:pt x="528" y="488"/>
                  </a:lnTo>
                  <a:lnTo>
                    <a:pt x="519" y="499"/>
                  </a:lnTo>
                  <a:lnTo>
                    <a:pt x="509" y="509"/>
                  </a:lnTo>
                  <a:lnTo>
                    <a:pt x="498" y="519"/>
                  </a:lnTo>
                  <a:lnTo>
                    <a:pt x="487" y="528"/>
                  </a:lnTo>
                  <a:lnTo>
                    <a:pt x="477" y="537"/>
                  </a:lnTo>
                  <a:lnTo>
                    <a:pt x="465" y="546"/>
                  </a:lnTo>
                  <a:lnTo>
                    <a:pt x="453" y="553"/>
                  </a:lnTo>
                  <a:lnTo>
                    <a:pt x="440" y="561"/>
                  </a:lnTo>
                  <a:lnTo>
                    <a:pt x="427" y="567"/>
                  </a:lnTo>
                  <a:lnTo>
                    <a:pt x="414" y="573"/>
                  </a:lnTo>
                  <a:lnTo>
                    <a:pt x="400" y="578"/>
                  </a:lnTo>
                  <a:lnTo>
                    <a:pt x="387" y="583"/>
                  </a:lnTo>
                  <a:lnTo>
                    <a:pt x="373" y="587"/>
                  </a:lnTo>
                  <a:lnTo>
                    <a:pt x="358" y="591"/>
                  </a:lnTo>
                  <a:lnTo>
                    <a:pt x="344" y="593"/>
                  </a:lnTo>
                  <a:lnTo>
                    <a:pt x="329" y="595"/>
                  </a:lnTo>
                  <a:lnTo>
                    <a:pt x="314" y="596"/>
                  </a:lnTo>
                  <a:lnTo>
                    <a:pt x="298" y="596"/>
                  </a:lnTo>
                  <a:close/>
                </a:path>
              </a:pathLst>
            </a:custGeom>
            <a:solidFill>
              <a:srgbClr val="c00000"/>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rot="10800000">
            <a:off x="12192120" y="1238760"/>
            <a:ext cx="7279920" cy="123840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91" name="CustomShape 2"/>
          <p:cNvSpPr/>
          <p:nvPr/>
        </p:nvSpPr>
        <p:spPr>
          <a:xfrm>
            <a:off x="-3240" y="5619240"/>
            <a:ext cx="7279920" cy="123840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2700000"/>
          </a:gradFill>
          <a:ln>
            <a:noFill/>
          </a:ln>
        </p:spPr>
        <p:style>
          <a:lnRef idx="2">
            <a:schemeClr val="accent1">
              <a:shade val="50000"/>
            </a:schemeClr>
          </a:lnRef>
          <a:fillRef idx="1">
            <a:schemeClr val="accent1"/>
          </a:fillRef>
          <a:effectRef idx="0">
            <a:schemeClr val="accent1"/>
          </a:effectRef>
          <a:fontRef idx="minor"/>
        </p:style>
      </p:sp>
      <p:sp>
        <p:nvSpPr>
          <p:cNvPr id="292" name="CustomShape 3"/>
          <p:cNvSpPr/>
          <p:nvPr/>
        </p:nvSpPr>
        <p:spPr>
          <a:xfrm>
            <a:off x="266760" y="337320"/>
            <a:ext cx="1165824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04040"/>
                </a:solidFill>
                <a:latin typeface="Century Gothic"/>
                <a:ea typeface="Segoe UI Black"/>
              </a:rPr>
              <a:t>DATA DRIVEN </a:t>
            </a:r>
            <a:r>
              <a:rPr b="0" lang="en-GB" sz="3600" spc="-1" strike="noStrike">
                <a:solidFill>
                  <a:srgbClr val="404040"/>
                </a:solidFill>
                <a:latin typeface="Century Gothic"/>
                <a:ea typeface="Segoe UI Black"/>
              </a:rPr>
              <a:t>COLLECTION</a:t>
            </a:r>
            <a:endParaRPr b="0" lang="en-GB" sz="3600" spc="-1" strike="noStrike">
              <a:latin typeface="Arial"/>
            </a:endParaRPr>
          </a:p>
        </p:txBody>
      </p:sp>
      <p:sp>
        <p:nvSpPr>
          <p:cNvPr id="293" name="TextShape 4"/>
          <p:cNvSpPr txBox="1"/>
          <p:nvPr/>
        </p:nvSpPr>
        <p:spPr>
          <a:xfrm>
            <a:off x="838080" y="6356520"/>
            <a:ext cx="2742840" cy="364680"/>
          </a:xfrm>
          <a:prstGeom prst="rect">
            <a:avLst/>
          </a:prstGeom>
          <a:noFill/>
          <a:ln>
            <a:noFill/>
          </a:ln>
        </p:spPr>
        <p:txBody>
          <a:bodyPr anchor="ctr">
            <a:noAutofit/>
          </a:bodyPr>
          <a:p>
            <a:pPr>
              <a:lnSpc>
                <a:spcPct val="100000"/>
              </a:lnSpc>
            </a:pPr>
            <a:fld id="{A7D9FD99-2262-4501-95EF-51B02EFCE6BB}" type="datetime1">
              <a:rPr b="0" lang="en-GB" sz="1200" spc="-1" strike="noStrike">
                <a:solidFill>
                  <a:srgbClr val="000000"/>
                </a:solidFill>
                <a:latin typeface="Segoe UI"/>
              </a:rPr>
              <a:t>24/04/2019</a:t>
            </a:fld>
            <a:endParaRPr b="0" lang="en-GB" sz="1200" spc="-1" strike="noStrike">
              <a:latin typeface="Times New Roman"/>
            </a:endParaRPr>
          </a:p>
        </p:txBody>
      </p:sp>
      <p:sp>
        <p:nvSpPr>
          <p:cNvPr id="294" name="TextShape 5"/>
          <p:cNvSpPr txBox="1"/>
          <p:nvPr/>
        </p:nvSpPr>
        <p:spPr>
          <a:xfrm>
            <a:off x="8610480" y="6356520"/>
            <a:ext cx="2742840" cy="364680"/>
          </a:xfrm>
          <a:prstGeom prst="rect">
            <a:avLst/>
          </a:prstGeom>
          <a:noFill/>
          <a:ln>
            <a:noFill/>
          </a:ln>
        </p:spPr>
        <p:txBody>
          <a:bodyPr anchor="ctr">
            <a:noAutofit/>
          </a:bodyPr>
          <a:p>
            <a:pPr algn="r">
              <a:lnSpc>
                <a:spcPct val="100000"/>
              </a:lnSpc>
            </a:pPr>
            <a:fld id="{580C15DD-7856-42EB-AAF6-8DEC440F4B2F}" type="slidenum">
              <a:rPr b="0" lang="en-GB" sz="1200" spc="-1" strike="noStrike">
                <a:solidFill>
                  <a:srgbClr val="000000"/>
                </a:solidFill>
                <a:latin typeface="Segoe UI"/>
              </a:rPr>
              <a:t>&lt;number&gt;</a:t>
            </a:fld>
            <a:endParaRPr b="0" lang="en-GB" sz="1200" spc="-1" strike="noStrike">
              <a:latin typeface="Times New Roman"/>
            </a:endParaRPr>
          </a:p>
        </p:txBody>
      </p:sp>
      <p:pic>
        <p:nvPicPr>
          <p:cNvPr id="295" name="Chart 4" descr=""/>
          <p:cNvPicPr/>
          <p:nvPr/>
        </p:nvPicPr>
        <p:blipFill>
          <a:blip r:embed="rId1"/>
          <a:stretch/>
        </p:blipFill>
        <p:spPr>
          <a:xfrm>
            <a:off x="831960" y="1200600"/>
            <a:ext cx="10527840" cy="4899240"/>
          </a:xfrm>
          <a:prstGeom prst="rect">
            <a:avLst/>
          </a:prstGeom>
          <a:ln>
            <a:noFill/>
          </a:ln>
        </p:spPr>
      </p:pic>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rot="10800000">
            <a:off x="12192120" y="869400"/>
            <a:ext cx="5108760" cy="86904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297" name="CustomShape 2"/>
          <p:cNvSpPr/>
          <p:nvPr/>
        </p:nvSpPr>
        <p:spPr>
          <a:xfrm>
            <a:off x="266760" y="337320"/>
            <a:ext cx="1165824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04040"/>
                </a:solidFill>
                <a:latin typeface="Century Gothic"/>
                <a:ea typeface="Segoe UI Black"/>
              </a:rPr>
              <a:t>DATA DRIVEN </a:t>
            </a:r>
            <a:r>
              <a:rPr b="0" lang="en-GB" sz="3600" spc="-1" strike="noStrike">
                <a:solidFill>
                  <a:srgbClr val="404040"/>
                </a:solidFill>
                <a:latin typeface="Century Gothic"/>
                <a:ea typeface="Segoe UI Black"/>
              </a:rPr>
              <a:t>COLLECTION</a:t>
            </a:r>
            <a:endParaRPr b="0" lang="en-GB" sz="3600" spc="-1" strike="noStrike">
              <a:latin typeface="Arial"/>
            </a:endParaRPr>
          </a:p>
        </p:txBody>
      </p:sp>
      <p:sp>
        <p:nvSpPr>
          <p:cNvPr id="298" name="TextShape 3"/>
          <p:cNvSpPr txBox="1"/>
          <p:nvPr/>
        </p:nvSpPr>
        <p:spPr>
          <a:xfrm>
            <a:off x="838080" y="6356520"/>
            <a:ext cx="2742840" cy="364680"/>
          </a:xfrm>
          <a:prstGeom prst="rect">
            <a:avLst/>
          </a:prstGeom>
          <a:noFill/>
          <a:ln>
            <a:noFill/>
          </a:ln>
        </p:spPr>
        <p:txBody>
          <a:bodyPr anchor="ctr">
            <a:noAutofit/>
          </a:bodyPr>
          <a:p>
            <a:pPr>
              <a:lnSpc>
                <a:spcPct val="100000"/>
              </a:lnSpc>
            </a:pPr>
            <a:fld id="{1739D0F7-CEFC-44AF-8266-BB78191F0A45}" type="datetime1">
              <a:rPr b="0" lang="en-GB" sz="1200" spc="-1" strike="noStrike">
                <a:solidFill>
                  <a:srgbClr val="000000"/>
                </a:solidFill>
                <a:latin typeface="Segoe UI"/>
              </a:rPr>
              <a:t>24/04/2019</a:t>
            </a:fld>
            <a:endParaRPr b="0" lang="en-GB" sz="1200" spc="-1" strike="noStrike">
              <a:latin typeface="Times New Roman"/>
            </a:endParaRPr>
          </a:p>
        </p:txBody>
      </p:sp>
      <p:sp>
        <p:nvSpPr>
          <p:cNvPr id="299"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AE3E96E1-FB5F-4E29-97CA-AB7E37D2FFBD}" type="slidenum">
              <a:rPr b="0" lang="en-GB" sz="1200" spc="-1" strike="noStrike">
                <a:solidFill>
                  <a:srgbClr val="000000"/>
                </a:solidFill>
                <a:latin typeface="Segoe UI"/>
              </a:rPr>
              <a:t>&lt;number&gt;</a:t>
            </a:fld>
            <a:endParaRPr b="0" lang="en-GB" sz="1200" spc="-1" strike="noStrike">
              <a:latin typeface="Times New Roman"/>
            </a:endParaRPr>
          </a:p>
        </p:txBody>
      </p:sp>
      <p:pic>
        <p:nvPicPr>
          <p:cNvPr id="300" name="Chart 3" descr=""/>
          <p:cNvPicPr/>
          <p:nvPr/>
        </p:nvPicPr>
        <p:blipFill>
          <a:blip r:embed="rId1"/>
          <a:stretch/>
        </p:blipFill>
        <p:spPr>
          <a:xfrm>
            <a:off x="623520" y="1391400"/>
            <a:ext cx="4691880" cy="4532040"/>
          </a:xfrm>
          <a:prstGeom prst="rect">
            <a:avLst/>
          </a:prstGeom>
          <a:ln>
            <a:noFill/>
          </a:ln>
        </p:spPr>
      </p:pic>
      <p:sp>
        <p:nvSpPr>
          <p:cNvPr id="301" name="Line 5"/>
          <p:cNvSpPr/>
          <p:nvPr/>
        </p:nvSpPr>
        <p:spPr>
          <a:xfrm>
            <a:off x="6093720" y="1416600"/>
            <a:ext cx="360" cy="4425120"/>
          </a:xfrm>
          <a:prstGeom prst="line">
            <a:avLst/>
          </a:prstGeom>
          <a:ln w="12600">
            <a:solidFill>
              <a:schemeClr val="tx1">
                <a:lumMod val="75000"/>
                <a:lumOff val="25000"/>
              </a:schemeClr>
            </a:solidFill>
          </a:ln>
        </p:spPr>
        <p:style>
          <a:lnRef idx="1">
            <a:schemeClr val="accent1"/>
          </a:lnRef>
          <a:fillRef idx="0">
            <a:schemeClr val="accent1"/>
          </a:fillRef>
          <a:effectRef idx="0">
            <a:schemeClr val="accent1"/>
          </a:effectRef>
          <a:fontRef idx="minor"/>
        </p:style>
      </p:sp>
      <p:grpSp>
        <p:nvGrpSpPr>
          <p:cNvPr id="302" name="Group 6"/>
          <p:cNvGrpSpPr/>
          <p:nvPr/>
        </p:nvGrpSpPr>
        <p:grpSpPr>
          <a:xfrm>
            <a:off x="5905440" y="1521000"/>
            <a:ext cx="6019560" cy="1079280"/>
            <a:chOff x="5905440" y="1521000"/>
            <a:chExt cx="6019560" cy="1079280"/>
          </a:xfrm>
        </p:grpSpPr>
        <p:sp>
          <p:nvSpPr>
            <p:cNvPr id="303" name="CustomShape 7"/>
            <p:cNvSpPr/>
            <p:nvPr/>
          </p:nvSpPr>
          <p:spPr>
            <a:xfrm rot="16200000">
              <a:off x="5460840" y="1965600"/>
              <a:ext cx="1079280" cy="190080"/>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04" name="CustomShape 8"/>
            <p:cNvSpPr/>
            <p:nvPr/>
          </p:nvSpPr>
          <p:spPr>
            <a:xfrm>
              <a:off x="5905440" y="1595520"/>
              <a:ext cx="6019560" cy="929880"/>
            </a:xfrm>
            <a:prstGeom prst="rect">
              <a:avLst/>
            </a:prstGeom>
            <a:solidFill>
              <a:srgbClr val="393762"/>
            </a:solidFill>
            <a:ln>
              <a:noFill/>
            </a:ln>
          </p:spPr>
          <p:style>
            <a:lnRef idx="2">
              <a:schemeClr val="accent1">
                <a:shade val="50000"/>
              </a:schemeClr>
            </a:lnRef>
            <a:fillRef idx="1">
              <a:schemeClr val="accent1"/>
            </a:fillRef>
            <a:effectRef idx="0">
              <a:schemeClr val="accent1"/>
            </a:effectRef>
            <a:fontRef idx="minor"/>
          </p:style>
        </p:sp>
      </p:grpSp>
      <p:grpSp>
        <p:nvGrpSpPr>
          <p:cNvPr id="305" name="Group 9"/>
          <p:cNvGrpSpPr/>
          <p:nvPr/>
        </p:nvGrpSpPr>
        <p:grpSpPr>
          <a:xfrm>
            <a:off x="5905440" y="3123360"/>
            <a:ext cx="6019560" cy="1079280"/>
            <a:chOff x="5905440" y="3123360"/>
            <a:chExt cx="6019560" cy="1079280"/>
          </a:xfrm>
        </p:grpSpPr>
        <p:sp>
          <p:nvSpPr>
            <p:cNvPr id="306" name="CustomShape 10"/>
            <p:cNvSpPr/>
            <p:nvPr/>
          </p:nvSpPr>
          <p:spPr>
            <a:xfrm rot="16200000">
              <a:off x="5460840" y="3567960"/>
              <a:ext cx="1079280" cy="190080"/>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07" name="CustomShape 11"/>
            <p:cNvSpPr/>
            <p:nvPr/>
          </p:nvSpPr>
          <p:spPr>
            <a:xfrm>
              <a:off x="5905440" y="3197520"/>
              <a:ext cx="6019560" cy="929880"/>
            </a:xfrm>
            <a:prstGeom prst="rect">
              <a:avLst/>
            </a:prstGeom>
            <a:solidFill>
              <a:srgbClr val="e48592"/>
            </a:solidFill>
            <a:ln>
              <a:noFill/>
            </a:ln>
          </p:spPr>
          <p:style>
            <a:lnRef idx="2">
              <a:schemeClr val="accent1">
                <a:shade val="50000"/>
              </a:schemeClr>
            </a:lnRef>
            <a:fillRef idx="1">
              <a:schemeClr val="accent1"/>
            </a:fillRef>
            <a:effectRef idx="0">
              <a:schemeClr val="accent1"/>
            </a:effectRef>
            <a:fontRef idx="minor"/>
          </p:style>
        </p:sp>
      </p:grpSp>
      <p:grpSp>
        <p:nvGrpSpPr>
          <p:cNvPr id="308" name="Group 12"/>
          <p:cNvGrpSpPr/>
          <p:nvPr/>
        </p:nvGrpSpPr>
        <p:grpSpPr>
          <a:xfrm>
            <a:off x="5905440" y="4725360"/>
            <a:ext cx="6019560" cy="1079280"/>
            <a:chOff x="5905440" y="4725360"/>
            <a:chExt cx="6019560" cy="1079280"/>
          </a:xfrm>
        </p:grpSpPr>
        <p:sp>
          <p:nvSpPr>
            <p:cNvPr id="309" name="CustomShape 13"/>
            <p:cNvSpPr/>
            <p:nvPr/>
          </p:nvSpPr>
          <p:spPr>
            <a:xfrm rot="16200000">
              <a:off x="5460840" y="5169960"/>
              <a:ext cx="1079280" cy="190080"/>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10" name="CustomShape 14"/>
            <p:cNvSpPr/>
            <p:nvPr/>
          </p:nvSpPr>
          <p:spPr>
            <a:xfrm>
              <a:off x="5905440" y="4799880"/>
              <a:ext cx="6019560" cy="929880"/>
            </a:xfrm>
            <a:prstGeom prst="rect">
              <a:avLst/>
            </a:prstGeom>
            <a:solidFill>
              <a:srgbClr val="c779d0"/>
            </a:solidFill>
            <a:ln>
              <a:noFill/>
            </a:ln>
          </p:spPr>
          <p:style>
            <a:lnRef idx="2">
              <a:schemeClr val="accent1">
                <a:shade val="50000"/>
              </a:schemeClr>
            </a:lnRef>
            <a:fillRef idx="1">
              <a:schemeClr val="accent1"/>
            </a:fillRef>
            <a:effectRef idx="0">
              <a:schemeClr val="accent1"/>
            </a:effectRef>
            <a:fontRef idx="minor"/>
          </p:style>
        </p:sp>
      </p:grpSp>
      <p:sp>
        <p:nvSpPr>
          <p:cNvPr id="311" name="CustomShape 15"/>
          <p:cNvSpPr/>
          <p:nvPr/>
        </p:nvSpPr>
        <p:spPr>
          <a:xfrm>
            <a:off x="6257160" y="1845000"/>
            <a:ext cx="5315760" cy="63900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ffffff"/>
                </a:solidFill>
                <a:latin typeface="Segoe UI"/>
              </a:rPr>
              <a:t>Lorem ipsum dolor sit amet, consectetur adipiscing elit. Aliquam eu lobortis eros. Pellentesque sit amet finibus sapien. </a:t>
            </a:r>
            <a:endParaRPr b="0" lang="en-GB" sz="1400" spc="-1" strike="noStrike">
              <a:latin typeface="Arial"/>
            </a:endParaRPr>
          </a:p>
        </p:txBody>
      </p:sp>
      <p:sp>
        <p:nvSpPr>
          <p:cNvPr id="312" name="CustomShape 16"/>
          <p:cNvSpPr/>
          <p:nvPr/>
        </p:nvSpPr>
        <p:spPr>
          <a:xfrm>
            <a:off x="6257160" y="3442320"/>
            <a:ext cx="5315760" cy="63900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ffffff"/>
                </a:solidFill>
                <a:latin typeface="Segoe UI"/>
              </a:rPr>
              <a:t>Lorem ipsum dolor sit amet, consectetur adipiscing elit. Aliquam eu lobortis eros. Pellentesque sit amet finibus sapien. </a:t>
            </a:r>
            <a:endParaRPr b="0" lang="en-GB" sz="1400" spc="-1" strike="noStrike">
              <a:latin typeface="Arial"/>
            </a:endParaRPr>
          </a:p>
        </p:txBody>
      </p:sp>
      <p:sp>
        <p:nvSpPr>
          <p:cNvPr id="313" name="CustomShape 17"/>
          <p:cNvSpPr/>
          <p:nvPr/>
        </p:nvSpPr>
        <p:spPr>
          <a:xfrm>
            <a:off x="6257160" y="5049360"/>
            <a:ext cx="5315760" cy="63900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ffffff"/>
                </a:solidFill>
                <a:latin typeface="Segoe UI"/>
              </a:rPr>
              <a:t>Lorem ipsum dolor sit amet, consectetur adipiscing elit. Aliquam eu lobortis eros. Pellentesque sit amet finibus sapien. </a:t>
            </a:r>
            <a:endParaRPr b="0" lang="en-GB" sz="14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3240" y="4988160"/>
            <a:ext cx="10988280" cy="186948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2700000"/>
          </a:gradFill>
          <a:ln>
            <a:noFill/>
          </a:ln>
        </p:spPr>
        <p:style>
          <a:lnRef idx="2">
            <a:schemeClr val="accent1">
              <a:shade val="50000"/>
            </a:schemeClr>
          </a:lnRef>
          <a:fillRef idx="1">
            <a:schemeClr val="accent1"/>
          </a:fillRef>
          <a:effectRef idx="0">
            <a:schemeClr val="accent1"/>
          </a:effectRef>
          <a:fontRef idx="minor"/>
        </p:style>
      </p:sp>
      <p:sp>
        <p:nvSpPr>
          <p:cNvPr id="315" name="CustomShape 2"/>
          <p:cNvSpPr/>
          <p:nvPr/>
        </p:nvSpPr>
        <p:spPr>
          <a:xfrm>
            <a:off x="266760" y="337320"/>
            <a:ext cx="1165824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04040"/>
                </a:solidFill>
                <a:latin typeface="Century Gothic"/>
                <a:ea typeface="Segoe UI Black"/>
              </a:rPr>
              <a:t>DATA DRIVEN </a:t>
            </a:r>
            <a:r>
              <a:rPr b="0" lang="en-GB" sz="3600" spc="-1" strike="noStrike">
                <a:solidFill>
                  <a:srgbClr val="404040"/>
                </a:solidFill>
                <a:latin typeface="Century Gothic"/>
                <a:ea typeface="Segoe UI Black"/>
              </a:rPr>
              <a:t>COLLECTION</a:t>
            </a:r>
            <a:endParaRPr b="0" lang="en-GB" sz="3600" spc="-1" strike="noStrike">
              <a:latin typeface="Arial"/>
            </a:endParaRPr>
          </a:p>
        </p:txBody>
      </p:sp>
      <p:sp>
        <p:nvSpPr>
          <p:cNvPr id="316" name="TextShape 3"/>
          <p:cNvSpPr txBox="1"/>
          <p:nvPr/>
        </p:nvSpPr>
        <p:spPr>
          <a:xfrm>
            <a:off x="838080" y="6356520"/>
            <a:ext cx="2742840" cy="364680"/>
          </a:xfrm>
          <a:prstGeom prst="rect">
            <a:avLst/>
          </a:prstGeom>
          <a:noFill/>
          <a:ln>
            <a:noFill/>
          </a:ln>
        </p:spPr>
        <p:txBody>
          <a:bodyPr anchor="ctr">
            <a:noAutofit/>
          </a:bodyPr>
          <a:p>
            <a:pPr>
              <a:lnSpc>
                <a:spcPct val="100000"/>
              </a:lnSpc>
            </a:pPr>
            <a:fld id="{3B62E692-A718-473C-B2B5-E7420FE44BC5}" type="datetime1">
              <a:rPr b="0" lang="en-GB" sz="1200" spc="-1" strike="noStrike">
                <a:solidFill>
                  <a:srgbClr val="000000"/>
                </a:solidFill>
                <a:latin typeface="Segoe UI"/>
              </a:rPr>
              <a:t>24/04/2019</a:t>
            </a:fld>
            <a:endParaRPr b="0" lang="en-GB" sz="1200" spc="-1" strike="noStrike">
              <a:latin typeface="Times New Roman"/>
            </a:endParaRPr>
          </a:p>
        </p:txBody>
      </p:sp>
      <p:sp>
        <p:nvSpPr>
          <p:cNvPr id="317"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AB7A37AF-25EF-4D9F-83B6-175EB8153FD6}" type="slidenum">
              <a:rPr b="0" lang="en-GB" sz="1200" spc="-1" strike="noStrike">
                <a:solidFill>
                  <a:srgbClr val="000000"/>
                </a:solidFill>
                <a:latin typeface="Segoe UI"/>
              </a:rPr>
              <a:t>&lt;number&gt;</a:t>
            </a:fld>
            <a:endParaRPr b="0" lang="en-GB" sz="1200" spc="-1" strike="noStrike">
              <a:latin typeface="Times New Roman"/>
            </a:endParaRPr>
          </a:p>
        </p:txBody>
      </p:sp>
      <p:grpSp>
        <p:nvGrpSpPr>
          <p:cNvPr id="318" name="Group 5"/>
          <p:cNvGrpSpPr/>
          <p:nvPr/>
        </p:nvGrpSpPr>
        <p:grpSpPr>
          <a:xfrm>
            <a:off x="653760" y="2959920"/>
            <a:ext cx="2018880" cy="3259800"/>
            <a:chOff x="653760" y="2959920"/>
            <a:chExt cx="2018880" cy="3259800"/>
          </a:xfrm>
        </p:grpSpPr>
        <p:sp>
          <p:nvSpPr>
            <p:cNvPr id="319" name="CustomShape 6"/>
            <p:cNvSpPr/>
            <p:nvPr/>
          </p:nvSpPr>
          <p:spPr>
            <a:xfrm>
              <a:off x="653760" y="5871600"/>
              <a:ext cx="2018880" cy="34812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p:style>
        </p:sp>
        <p:pic>
          <p:nvPicPr>
            <p:cNvPr id="320" name="Picture 1" descr=""/>
            <p:cNvPicPr/>
            <p:nvPr/>
          </p:nvPicPr>
          <p:blipFill>
            <a:blip r:embed="rId1"/>
            <a:stretch/>
          </p:blipFill>
          <p:spPr>
            <a:xfrm>
              <a:off x="889920" y="2959920"/>
              <a:ext cx="1605960" cy="3180960"/>
            </a:xfrm>
            <a:prstGeom prst="rect">
              <a:avLst/>
            </a:prstGeom>
            <a:ln>
              <a:noFill/>
            </a:ln>
          </p:spPr>
        </p:pic>
      </p:grpSp>
      <p:pic>
        <p:nvPicPr>
          <p:cNvPr id="321" name="Chart 5" descr=""/>
          <p:cNvPicPr/>
          <p:nvPr/>
        </p:nvPicPr>
        <p:blipFill>
          <a:blip r:embed="rId2"/>
          <a:stretch/>
        </p:blipFill>
        <p:spPr>
          <a:xfrm>
            <a:off x="3018960" y="1262880"/>
            <a:ext cx="8619480" cy="4802760"/>
          </a:xfrm>
          <a:prstGeom prst="rect">
            <a:avLst/>
          </a:prstGeom>
          <a:ln>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rot="10800000">
            <a:off x="12192120" y="1238760"/>
            <a:ext cx="7279920" cy="123840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13500000"/>
          </a:gradFill>
          <a:ln>
            <a:noFill/>
          </a:ln>
        </p:spPr>
        <p:style>
          <a:lnRef idx="2">
            <a:schemeClr val="accent1">
              <a:shade val="50000"/>
            </a:schemeClr>
          </a:lnRef>
          <a:fillRef idx="1">
            <a:schemeClr val="accent1"/>
          </a:fillRef>
          <a:effectRef idx="0">
            <a:schemeClr val="accent1"/>
          </a:effectRef>
          <a:fontRef idx="minor"/>
        </p:style>
      </p:sp>
      <p:sp>
        <p:nvSpPr>
          <p:cNvPr id="323" name="CustomShape 2"/>
          <p:cNvSpPr/>
          <p:nvPr/>
        </p:nvSpPr>
        <p:spPr>
          <a:xfrm>
            <a:off x="-3240" y="5619240"/>
            <a:ext cx="7279920" cy="1238400"/>
          </a:xfrm>
          <a:custGeom>
            <a:avLst/>
            <a:gdLst/>
            <a:ahLst/>
            <a:rect l="l" t="t" r="r" b="b"/>
            <a:pathLst>
              <a:path w="10988503" h="1869882">
                <a:moveTo>
                  <a:pt x="1310303" y="22"/>
                </a:moveTo>
                <a:cubicBezTo>
                  <a:pt x="3087798" y="-7336"/>
                  <a:pt x="4449871" y="1761474"/>
                  <a:pt x="6483550" y="1580690"/>
                </a:cubicBezTo>
                <a:cubicBezTo>
                  <a:pt x="8348226" y="1415442"/>
                  <a:pt x="9844847" y="1591559"/>
                  <a:pt x="10974880" y="1866382"/>
                </a:cubicBezTo>
                <a:lnTo>
                  <a:pt x="10988503" y="1869882"/>
                </a:lnTo>
                <a:lnTo>
                  <a:pt x="0" y="1869882"/>
                </a:lnTo>
                <a:lnTo>
                  <a:pt x="0" y="1794198"/>
                </a:lnTo>
                <a:cubicBezTo>
                  <a:pt x="0" y="1432462"/>
                  <a:pt x="0" y="957720"/>
                  <a:pt x="0" y="334669"/>
                </a:cubicBezTo>
                <a:cubicBezTo>
                  <a:pt x="467797" y="98006"/>
                  <a:pt x="900111" y="1719"/>
                  <a:pt x="1310303" y="22"/>
                </a:cubicBezTo>
                <a:close/>
              </a:path>
            </a:pathLst>
          </a:custGeom>
          <a:gradFill rotWithShape="0">
            <a:gsLst>
              <a:gs pos="0">
                <a:srgbClr val="393762"/>
              </a:gs>
              <a:gs pos="50000">
                <a:srgbClr val="c779d0"/>
              </a:gs>
              <a:gs pos="100000">
                <a:srgbClr val="e48592"/>
              </a:gs>
            </a:gsLst>
            <a:lin ang="2700000"/>
          </a:gradFill>
          <a:ln>
            <a:noFill/>
          </a:ln>
        </p:spPr>
        <p:style>
          <a:lnRef idx="2">
            <a:schemeClr val="accent1">
              <a:shade val="50000"/>
            </a:schemeClr>
          </a:lnRef>
          <a:fillRef idx="1">
            <a:schemeClr val="accent1"/>
          </a:fillRef>
          <a:effectRef idx="0">
            <a:schemeClr val="accent1"/>
          </a:effectRef>
          <a:fontRef idx="minor"/>
        </p:style>
      </p:sp>
      <p:sp>
        <p:nvSpPr>
          <p:cNvPr id="324" name="CustomShape 3"/>
          <p:cNvSpPr/>
          <p:nvPr/>
        </p:nvSpPr>
        <p:spPr>
          <a:xfrm>
            <a:off x="266760" y="337320"/>
            <a:ext cx="1165824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04040"/>
                </a:solidFill>
                <a:latin typeface="Century Gothic"/>
                <a:ea typeface="Segoe UI Black"/>
              </a:rPr>
              <a:t>DATA DRIVEN </a:t>
            </a:r>
            <a:r>
              <a:rPr b="0" lang="en-GB" sz="3600" spc="-1" strike="noStrike">
                <a:solidFill>
                  <a:srgbClr val="404040"/>
                </a:solidFill>
                <a:latin typeface="Century Gothic"/>
                <a:ea typeface="Segoe UI Black"/>
              </a:rPr>
              <a:t>COLLECTION</a:t>
            </a:r>
            <a:endParaRPr b="0" lang="en-GB" sz="3600" spc="-1" strike="noStrike">
              <a:latin typeface="Arial"/>
            </a:endParaRPr>
          </a:p>
        </p:txBody>
      </p:sp>
      <p:sp>
        <p:nvSpPr>
          <p:cNvPr id="325" name="TextShape 4"/>
          <p:cNvSpPr txBox="1"/>
          <p:nvPr/>
        </p:nvSpPr>
        <p:spPr>
          <a:xfrm>
            <a:off x="838080" y="6356520"/>
            <a:ext cx="2742840" cy="364680"/>
          </a:xfrm>
          <a:prstGeom prst="rect">
            <a:avLst/>
          </a:prstGeom>
          <a:noFill/>
          <a:ln>
            <a:noFill/>
          </a:ln>
        </p:spPr>
        <p:txBody>
          <a:bodyPr anchor="ctr">
            <a:noAutofit/>
          </a:bodyPr>
          <a:p>
            <a:pPr>
              <a:lnSpc>
                <a:spcPct val="100000"/>
              </a:lnSpc>
            </a:pPr>
            <a:fld id="{7B3E909A-7620-4518-A988-257ED5262933}" type="datetime1">
              <a:rPr b="0" lang="en-GB" sz="1200" spc="-1" strike="noStrike">
                <a:solidFill>
                  <a:srgbClr val="000000"/>
                </a:solidFill>
                <a:latin typeface="Segoe UI"/>
              </a:rPr>
              <a:t>24/04/2019</a:t>
            </a:fld>
            <a:endParaRPr b="0" lang="en-GB" sz="1200" spc="-1" strike="noStrike">
              <a:latin typeface="Times New Roman"/>
            </a:endParaRPr>
          </a:p>
        </p:txBody>
      </p:sp>
      <p:sp>
        <p:nvSpPr>
          <p:cNvPr id="326" name="TextShape 5"/>
          <p:cNvSpPr txBox="1"/>
          <p:nvPr/>
        </p:nvSpPr>
        <p:spPr>
          <a:xfrm>
            <a:off x="8610480" y="6356520"/>
            <a:ext cx="2742840" cy="364680"/>
          </a:xfrm>
          <a:prstGeom prst="rect">
            <a:avLst/>
          </a:prstGeom>
          <a:noFill/>
          <a:ln>
            <a:noFill/>
          </a:ln>
        </p:spPr>
        <p:txBody>
          <a:bodyPr anchor="ctr">
            <a:noAutofit/>
          </a:bodyPr>
          <a:p>
            <a:pPr algn="r">
              <a:lnSpc>
                <a:spcPct val="100000"/>
              </a:lnSpc>
            </a:pPr>
            <a:fld id="{E2D390A5-576C-4289-8393-A009CC12BAE1}" type="slidenum">
              <a:rPr b="0" lang="en-GB" sz="1200" spc="-1" strike="noStrike">
                <a:solidFill>
                  <a:srgbClr val="000000"/>
                </a:solidFill>
                <a:latin typeface="Segoe UI"/>
              </a:rPr>
              <a:t>&lt;number&gt;</a:t>
            </a:fld>
            <a:endParaRPr b="0" lang="en-GB" sz="1200" spc="-1" strike="noStrike">
              <a:latin typeface="Times New Roman"/>
            </a:endParaRPr>
          </a:p>
        </p:txBody>
      </p:sp>
      <p:sp>
        <p:nvSpPr>
          <p:cNvPr id="327" name="Line 6"/>
          <p:cNvSpPr/>
          <p:nvPr/>
        </p:nvSpPr>
        <p:spPr>
          <a:xfrm>
            <a:off x="528480" y="1600200"/>
            <a:ext cx="3876480" cy="360"/>
          </a:xfrm>
          <a:prstGeom prst="line">
            <a:avLst/>
          </a:prstGeom>
          <a:ln>
            <a:solidFill>
              <a:schemeClr val="tx1">
                <a:lumMod val="75000"/>
                <a:lumOff val="25000"/>
              </a:schemeClr>
            </a:solidFill>
            <a:headEnd len="med" type="oval" w="med"/>
          </a:ln>
        </p:spPr>
        <p:style>
          <a:lnRef idx="1">
            <a:schemeClr val="accent1"/>
          </a:lnRef>
          <a:fillRef idx="0">
            <a:schemeClr val="accent1"/>
          </a:fillRef>
          <a:effectRef idx="0">
            <a:schemeClr val="accent1"/>
          </a:effectRef>
          <a:fontRef idx="minor"/>
        </p:style>
      </p:sp>
      <p:pic>
        <p:nvPicPr>
          <p:cNvPr id="328" name="Picture 9" descr=""/>
          <p:cNvPicPr/>
          <p:nvPr/>
        </p:nvPicPr>
        <p:blipFill>
          <a:blip r:embed="rId1"/>
          <a:stretch/>
        </p:blipFill>
        <p:spPr>
          <a:xfrm>
            <a:off x="4329000" y="1064160"/>
            <a:ext cx="7333920" cy="5204160"/>
          </a:xfrm>
          <a:prstGeom prst="rect">
            <a:avLst/>
          </a:prstGeom>
          <a:ln>
            <a:noFill/>
          </a:ln>
        </p:spPr>
      </p:pic>
      <p:graphicFrame>
        <p:nvGraphicFramePr>
          <p:cNvPr id="329" name="Chart 13"/>
          <p:cNvGraphicFramePr/>
          <p:nvPr/>
        </p:nvGraphicFramePr>
        <p:xfrm>
          <a:off x="4519440" y="1238760"/>
          <a:ext cx="6953040" cy="4032360"/>
        </p:xfrm>
        <a:graphic>
          <a:graphicData uri="http://schemas.openxmlformats.org/drawingml/2006/chart">
            <c:chart xmlns:c="http://schemas.openxmlformats.org/drawingml/2006/chart" xmlns:r="http://schemas.openxmlformats.org/officeDocument/2006/relationships" r:id="rId2"/>
          </a:graphicData>
        </a:graphic>
      </p:graphicFrame>
      <p:sp>
        <p:nvSpPr>
          <p:cNvPr id="330" name="CustomShape 7"/>
          <p:cNvSpPr/>
          <p:nvPr/>
        </p:nvSpPr>
        <p:spPr>
          <a:xfrm>
            <a:off x="983520" y="1409760"/>
            <a:ext cx="2890440" cy="190080"/>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31" name="CustomShape 8"/>
          <p:cNvSpPr/>
          <p:nvPr/>
        </p:nvSpPr>
        <p:spPr>
          <a:xfrm>
            <a:off x="1100160" y="1409760"/>
            <a:ext cx="2657160" cy="1780920"/>
          </a:xfrm>
          <a:prstGeom prst="round2SameRect">
            <a:avLst>
              <a:gd name="adj1" fmla="val 0"/>
              <a:gd name="adj2" fmla="val 5238"/>
            </a:avLst>
          </a:prstGeom>
          <a:pattFill prst="ltDnDiag">
            <a:fgClr>
              <a:srgbClr val="808080"/>
            </a:fgClr>
            <a:bgClr>
              <a:srgbClr val="ffffff"/>
            </a:bgClr>
          </a:pattFill>
          <a:ln>
            <a:noFill/>
          </a:ln>
        </p:spPr>
        <p:style>
          <a:lnRef idx="0"/>
          <a:fillRef idx="0"/>
          <a:effectRef idx="0"/>
          <a:fontRef idx="minor"/>
        </p:style>
      </p:sp>
      <p:sp>
        <p:nvSpPr>
          <p:cNvPr id="332" name="Line 9"/>
          <p:cNvSpPr/>
          <p:nvPr/>
        </p:nvSpPr>
        <p:spPr>
          <a:xfrm>
            <a:off x="528480" y="3619080"/>
            <a:ext cx="3876480" cy="360"/>
          </a:xfrm>
          <a:prstGeom prst="line">
            <a:avLst/>
          </a:prstGeom>
          <a:ln>
            <a:solidFill>
              <a:schemeClr val="tx1">
                <a:lumMod val="75000"/>
                <a:lumOff val="25000"/>
              </a:schemeClr>
            </a:solidFill>
            <a:headEnd len="med" type="oval" w="med"/>
          </a:ln>
        </p:spPr>
        <p:style>
          <a:lnRef idx="1">
            <a:schemeClr val="accent1"/>
          </a:lnRef>
          <a:fillRef idx="0">
            <a:schemeClr val="accent1"/>
          </a:fillRef>
          <a:effectRef idx="0">
            <a:schemeClr val="accent1"/>
          </a:effectRef>
          <a:fontRef idx="minor"/>
        </p:style>
      </p:sp>
      <p:sp>
        <p:nvSpPr>
          <p:cNvPr id="333" name="CustomShape 10"/>
          <p:cNvSpPr/>
          <p:nvPr/>
        </p:nvSpPr>
        <p:spPr>
          <a:xfrm>
            <a:off x="983520" y="3428640"/>
            <a:ext cx="2890440" cy="190080"/>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34" name="CustomShape 11"/>
          <p:cNvSpPr/>
          <p:nvPr/>
        </p:nvSpPr>
        <p:spPr>
          <a:xfrm>
            <a:off x="1100160" y="3428640"/>
            <a:ext cx="2657160" cy="1780920"/>
          </a:xfrm>
          <a:prstGeom prst="round2SameRect">
            <a:avLst>
              <a:gd name="adj1" fmla="val 0"/>
              <a:gd name="adj2" fmla="val 5238"/>
            </a:avLst>
          </a:prstGeom>
          <a:pattFill prst="ltDnDiag">
            <a:fgClr>
              <a:srgbClr val="808080"/>
            </a:fgClr>
            <a:bgClr>
              <a:srgbClr val="ffffff"/>
            </a:bgClr>
          </a:pattFill>
          <a:ln>
            <a:noFill/>
          </a:ln>
        </p:spPr>
        <p:style>
          <a:lnRef idx="0"/>
          <a:fillRef idx="0"/>
          <a:effectRef idx="0"/>
          <a:fontRef idx="minor"/>
        </p:style>
      </p:sp>
      <p:grpSp>
        <p:nvGrpSpPr>
          <p:cNvPr id="335" name="Group 12"/>
          <p:cNvGrpSpPr/>
          <p:nvPr/>
        </p:nvGrpSpPr>
        <p:grpSpPr>
          <a:xfrm>
            <a:off x="1214280" y="1773720"/>
            <a:ext cx="2428560" cy="1258920"/>
            <a:chOff x="1214280" y="1773720"/>
            <a:chExt cx="2428560" cy="1258920"/>
          </a:xfrm>
        </p:grpSpPr>
        <p:sp>
          <p:nvSpPr>
            <p:cNvPr id="336" name="CustomShape 13"/>
            <p:cNvSpPr/>
            <p:nvPr/>
          </p:nvSpPr>
          <p:spPr>
            <a:xfrm>
              <a:off x="1214280" y="2180520"/>
              <a:ext cx="2428560" cy="85212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000000"/>
                  </a:solidFill>
                  <a:latin typeface="Segoe UI"/>
                </a:rPr>
                <a:t>Lorem ipsum dolor sit amet, consectetur adipiscing elit. Aliquam eu lobortis eros. </a:t>
              </a:r>
              <a:endParaRPr b="0" lang="en-GB" sz="1400" spc="-1" strike="noStrike">
                <a:latin typeface="Arial"/>
              </a:endParaRPr>
            </a:p>
          </p:txBody>
        </p:sp>
        <p:sp>
          <p:nvSpPr>
            <p:cNvPr id="337" name="CustomShape 14"/>
            <p:cNvSpPr/>
            <p:nvPr/>
          </p:nvSpPr>
          <p:spPr>
            <a:xfrm>
              <a:off x="1214280" y="1773720"/>
              <a:ext cx="2428560" cy="2746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800" spc="-1" strike="noStrike">
                  <a:solidFill>
                    <a:srgbClr val="000000"/>
                  </a:solidFill>
                  <a:latin typeface="Century Gothic"/>
                </a:rPr>
                <a:t>LOREM IPSUM</a:t>
              </a:r>
              <a:endParaRPr b="0" lang="en-GB" sz="1800" spc="-1" strike="noStrike">
                <a:latin typeface="Arial"/>
              </a:endParaRPr>
            </a:p>
          </p:txBody>
        </p:sp>
      </p:grpSp>
      <p:graphicFrame>
        <p:nvGraphicFramePr>
          <p:cNvPr id="338" name="Chart 19"/>
          <p:cNvGraphicFramePr/>
          <p:nvPr/>
        </p:nvGraphicFramePr>
        <p:xfrm>
          <a:off x="1587600" y="3448800"/>
          <a:ext cx="1682280" cy="1740240"/>
        </p:xfrm>
        <a:graphic>
          <a:graphicData uri="http://schemas.openxmlformats.org/drawingml/2006/chart">
            <c:chart xmlns:c="http://schemas.openxmlformats.org/drawingml/2006/chart" xmlns:r="http://schemas.openxmlformats.org/officeDocument/2006/relationships" r:id="rId3"/>
          </a:graphicData>
        </a:graphic>
      </p:graphicFrame>
      <p:sp>
        <p:nvSpPr>
          <p:cNvPr id="339" name="CustomShape 15"/>
          <p:cNvSpPr/>
          <p:nvPr/>
        </p:nvSpPr>
        <p:spPr>
          <a:xfrm>
            <a:off x="1971720" y="3983760"/>
            <a:ext cx="914040" cy="671040"/>
          </a:xfrm>
          <a:prstGeom prst="rect">
            <a:avLst/>
          </a:prstGeom>
          <a:noFill/>
          <a:ln>
            <a:noFill/>
          </a:ln>
          <a:effectLst>
            <a:outerShdw algn="t" blurRad="50800" dir="5400000" dist="38160" rotWithShape="0">
              <a:srgbClr val="000000">
                <a:alpha val="20000"/>
              </a:srgbClr>
            </a:outerShdw>
          </a:effectLst>
        </p:spPr>
        <p:style>
          <a:lnRef idx="0"/>
          <a:fillRef idx="0"/>
          <a:effectRef idx="0"/>
          <a:fontRef idx="minor"/>
        </p:style>
        <p:txBody>
          <a:bodyPr lIns="0" rIns="0" tIns="0" bIns="0" anchor="ctr">
            <a:spAutoFit/>
          </a:bodyPr>
          <a:p>
            <a:pPr algn="ctr">
              <a:lnSpc>
                <a:spcPct val="100000"/>
              </a:lnSpc>
            </a:pPr>
            <a:r>
              <a:rPr b="1" lang="en-GB" sz="4400" spc="-1" strike="noStrike">
                <a:solidFill>
                  <a:srgbClr val="c779d0"/>
                </a:solidFill>
                <a:latin typeface="Century Gothic"/>
              </a:rPr>
              <a:t>60</a:t>
            </a:r>
            <a:endParaRPr b="0" lang="en-GB" sz="4400" spc="-1" strike="noStrike">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426</TotalTime>
  <Application>LibreOffice/6.1.5.2$Linux_X86_64 LibreOffice_project/10$Build-2</Application>
  <Words>549</Words>
  <Paragraphs>89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2019-02-11T09:56:27Z</dcterms:created>
  <dc:creator>trisnawanugroho</dc:creator>
  <dc:description/>
  <dc:language>en-GB</dc:language>
  <cp:lastModifiedBy/>
  <dcterms:modified xsi:type="dcterms:W3CDTF">2019-04-24T20:12:09Z</dcterms:modified>
  <cp:revision>31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14</vt:i4>
  </property>
</Properties>
</file>